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71C18-FA4C-40BE-BDE3-42F6F932FFD4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C391B-BE6F-40F3-A71C-EEBBD70F1A0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64319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POR </a:t>
            </a:r>
            <a:r>
              <a:rPr lang="pt-BR" sz="4000" dirty="0" smtClean="0">
                <a:latin typeface="Arial Black" pitchFamily="34" charset="0"/>
              </a:rPr>
              <a:t>UM MOMENTO EM TUA PRESENÇA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POR UM INSTANTE NO TEU </a:t>
            </a:r>
            <a:r>
              <a:rPr lang="pt-BR" sz="4000" dirty="0" smtClean="0">
                <a:latin typeface="Arial Black" pitchFamily="34" charset="0"/>
              </a:rPr>
              <a:t>AMOR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7169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VER A LUZ DA TUA GLÓRIA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UM MINUTO E NADA MAIS</a:t>
            </a:r>
            <a:br>
              <a:rPr lang="pt-BR" dirty="0" smtClean="0">
                <a:latin typeface="Arial Black" pitchFamily="34" charset="0"/>
              </a:rPr>
            </a:b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57176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TUDO EU DARIA NÃO </a:t>
            </a:r>
            <a:r>
              <a:rPr lang="pt-BR" dirty="0" smtClean="0">
                <a:latin typeface="Arial Black" pitchFamily="34" charset="0"/>
              </a:rPr>
              <a:t>IMPORTARIA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</a:t>
            </a:r>
            <a:r>
              <a:rPr lang="pt-BR" dirty="0" smtClean="0">
                <a:latin typeface="Arial Black" pitchFamily="34" charset="0"/>
              </a:rPr>
              <a:t>QUE TENHA QUE </a:t>
            </a:r>
            <a:r>
              <a:rPr lang="pt-BR" dirty="0" smtClean="0">
                <a:latin typeface="Arial Black" pitchFamily="34" charset="0"/>
              </a:rPr>
              <a:t>PASSAR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</a:t>
            </a:r>
            <a:r>
              <a:rPr lang="pt-BR" dirty="0" smtClean="0">
                <a:latin typeface="Arial Black" pitchFamily="34" charset="0"/>
              </a:rPr>
              <a:t>QUE TENHA QUE ESPERAR   </a:t>
            </a:r>
            <a:br>
              <a:rPr lang="pt-BR" dirty="0" smtClean="0">
                <a:latin typeface="Arial Black" pitchFamily="34" charset="0"/>
              </a:rPr>
            </a:b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7169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TENHO </a:t>
            </a:r>
            <a:r>
              <a:rPr lang="pt-BR" dirty="0" smtClean="0">
                <a:latin typeface="Arial Black" pitchFamily="34" charset="0"/>
              </a:rPr>
              <a:t>FOME DE TI DA TUA PRESENÇA DA TUA FRANGÂNCIA DO TEU </a:t>
            </a:r>
            <a:r>
              <a:rPr lang="pt-BR" dirty="0" smtClean="0">
                <a:latin typeface="Arial Black" pitchFamily="34" charset="0"/>
              </a:rPr>
              <a:t>PODER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35731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FOME </a:t>
            </a:r>
            <a:r>
              <a:rPr lang="pt-BR" dirty="0" smtClean="0">
                <a:latin typeface="Arial Black" pitchFamily="34" charset="0"/>
              </a:rPr>
              <a:t>DE TI QUE DESESPERA POR TUA GLÓRIA </a:t>
            </a:r>
            <a:r>
              <a:rPr lang="pt-BR" dirty="0" smtClean="0">
                <a:latin typeface="Arial Black" pitchFamily="34" charset="0"/>
              </a:rPr>
              <a:t>SENHOR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28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POR UM MOMENTO EM TUA PRESENÇA  POR UM INSTANTE NO TEU AMOR</vt:lpstr>
      <vt:lpstr> POR VER A LUZ DA TUA GLÓRIA  POR UM MINUTO E NADA MAIS </vt:lpstr>
      <vt:lpstr> TUDO EU DARIA NÃO IMPORTARIA O QUE TENHA QUE PASSAR O QUE TENHA QUE ESPERAR    </vt:lpstr>
      <vt:lpstr>TENHO FOME DE TI DA TUA PRESENÇA DA TUA FRANGÂNCIA DO TEU PODER</vt:lpstr>
      <vt:lpstr>FOME DE TI QUE DESESPERA POR TUA GLÓRIA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 EXALTAMOS TE EXALTAMOS TE EXALTAMOS OH, SENHOR</dc:title>
  <dc:creator>Vídeos</dc:creator>
  <cp:lastModifiedBy>Projetor</cp:lastModifiedBy>
  <cp:revision>11</cp:revision>
  <dcterms:created xsi:type="dcterms:W3CDTF">2010-04-11T20:59:07Z</dcterms:created>
  <dcterms:modified xsi:type="dcterms:W3CDTF">2021-02-11T16:58:27Z</dcterms:modified>
</cp:coreProperties>
</file>