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EA5B-DF6D-413E-A93F-A02F42EF2679}" type="datetimeFigureOut">
              <a:rPr lang="pt-BR" smtClean="0"/>
              <a:pPr/>
              <a:t>15/11/2020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11DC-28E0-4A90-A1C2-D4F9F8595FE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EA5B-DF6D-413E-A93F-A02F42EF2679}" type="datetimeFigureOut">
              <a:rPr lang="pt-BR" smtClean="0"/>
              <a:pPr/>
              <a:t>15/11/2020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11DC-28E0-4A90-A1C2-D4F9F8595FE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EA5B-DF6D-413E-A93F-A02F42EF2679}" type="datetimeFigureOut">
              <a:rPr lang="pt-BR" smtClean="0"/>
              <a:pPr/>
              <a:t>15/11/2020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11DC-28E0-4A90-A1C2-D4F9F8595FE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EA5B-DF6D-413E-A93F-A02F42EF2679}" type="datetimeFigureOut">
              <a:rPr lang="pt-BR" smtClean="0"/>
              <a:pPr/>
              <a:t>15/11/2020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11DC-28E0-4A90-A1C2-D4F9F8595FE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EA5B-DF6D-413E-A93F-A02F42EF2679}" type="datetimeFigureOut">
              <a:rPr lang="pt-BR" smtClean="0"/>
              <a:pPr/>
              <a:t>15/11/2020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11DC-28E0-4A90-A1C2-D4F9F8595FE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EA5B-DF6D-413E-A93F-A02F42EF2679}" type="datetimeFigureOut">
              <a:rPr lang="pt-BR" smtClean="0"/>
              <a:pPr/>
              <a:t>15/11/2020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11DC-28E0-4A90-A1C2-D4F9F8595FE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EA5B-DF6D-413E-A93F-A02F42EF2679}" type="datetimeFigureOut">
              <a:rPr lang="pt-BR" smtClean="0"/>
              <a:pPr/>
              <a:t>15/11/2020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11DC-28E0-4A90-A1C2-D4F9F8595FE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EA5B-DF6D-413E-A93F-A02F42EF2679}" type="datetimeFigureOut">
              <a:rPr lang="pt-BR" smtClean="0"/>
              <a:pPr/>
              <a:t>15/11/2020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11DC-28E0-4A90-A1C2-D4F9F8595FE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EA5B-DF6D-413E-A93F-A02F42EF2679}" type="datetimeFigureOut">
              <a:rPr lang="pt-BR" smtClean="0"/>
              <a:pPr/>
              <a:t>15/11/2020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11DC-28E0-4A90-A1C2-D4F9F8595FE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EA5B-DF6D-413E-A93F-A02F42EF2679}" type="datetimeFigureOut">
              <a:rPr lang="pt-BR" smtClean="0"/>
              <a:pPr/>
              <a:t>15/11/2020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11DC-28E0-4A90-A1C2-D4F9F8595FE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EA5B-DF6D-413E-A93F-A02F42EF2679}" type="datetimeFigureOut">
              <a:rPr lang="pt-BR" smtClean="0"/>
              <a:pPr/>
              <a:t>15/11/2020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11DC-28E0-4A90-A1C2-D4F9F8595FE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5EA5B-DF6D-413E-A93F-A02F42EF2679}" type="datetimeFigureOut">
              <a:rPr lang="pt-BR" smtClean="0"/>
              <a:pPr/>
              <a:t>15/11/2020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211DC-28E0-4A90-A1C2-D4F9F8595FE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572164"/>
          </a:xfrm>
        </p:spPr>
        <p:txBody>
          <a:bodyPr>
            <a:normAutofit/>
          </a:bodyPr>
          <a:lstStyle/>
          <a:p>
            <a:r>
              <a:rPr lang="pt-BR" sz="3600" dirty="0" smtClean="0">
                <a:latin typeface="Arial Black" pitchFamily="34" charset="0"/>
                <a:cs typeface="Arial" pitchFamily="34" charset="0"/>
              </a:rPr>
              <a:t>TEU </a:t>
            </a:r>
            <a:r>
              <a:rPr lang="pt-BR" sz="3600" dirty="0">
                <a:latin typeface="Arial Black" pitchFamily="34" charset="0"/>
                <a:cs typeface="Arial" pitchFamily="34" charset="0"/>
              </a:rPr>
              <a:t>AMOR </a:t>
            </a:r>
            <a:r>
              <a:rPr lang="pt-BR" sz="3600" dirty="0" smtClean="0">
                <a:latin typeface="Arial Black" pitchFamily="34" charset="0"/>
                <a:cs typeface="Arial" pitchFamily="34" charset="0"/>
              </a:rPr>
              <a:t/>
            </a:r>
            <a:br>
              <a:rPr lang="pt-BR" sz="3600" dirty="0" smtClean="0">
                <a:latin typeface="Arial Black" pitchFamily="34" charset="0"/>
                <a:cs typeface="Arial" pitchFamily="34" charset="0"/>
              </a:rPr>
            </a:br>
            <a:r>
              <a:rPr lang="pt-BR" sz="3600" dirty="0" smtClean="0">
                <a:latin typeface="Arial Black" pitchFamily="34" charset="0"/>
                <a:cs typeface="Arial" pitchFamily="34" charset="0"/>
              </a:rPr>
              <a:t>TEM </a:t>
            </a:r>
            <a:r>
              <a:rPr lang="pt-BR" sz="4000" dirty="0">
                <a:latin typeface="Arial Black" pitchFamily="34" charset="0"/>
                <a:cs typeface="Arial" pitchFamily="34" charset="0"/>
              </a:rPr>
              <a:t>GANHADO</a:t>
            </a:r>
            <a:r>
              <a:rPr lang="pt-BR" sz="3600" dirty="0">
                <a:latin typeface="Arial Black" pitchFamily="34" charset="0"/>
                <a:cs typeface="Arial" pitchFamily="34" charset="0"/>
              </a:rPr>
              <a:t> MEU CORAÇÃO</a:t>
            </a:r>
            <a:br>
              <a:rPr lang="pt-BR" sz="3600" dirty="0">
                <a:latin typeface="Arial Black" pitchFamily="34" charset="0"/>
                <a:cs typeface="Arial" pitchFamily="34" charset="0"/>
              </a:rPr>
            </a:br>
            <a:r>
              <a:rPr lang="pt-BR" sz="3600" dirty="0">
                <a:latin typeface="Arial Black" pitchFamily="34" charset="0"/>
                <a:cs typeface="Arial" pitchFamily="34" charset="0"/>
              </a:rPr>
              <a:t>TEU ESPÍRITO TEM VINDO SOBRE MIM  </a:t>
            </a:r>
            <a:br>
              <a:rPr lang="pt-BR" sz="3600" dirty="0">
                <a:latin typeface="Arial Black" pitchFamily="34" charset="0"/>
                <a:cs typeface="Arial" pitchFamily="34" charset="0"/>
              </a:rPr>
            </a:br>
            <a:r>
              <a:rPr lang="pt-BR" sz="3600" dirty="0">
                <a:latin typeface="Arial Black" pitchFamily="34" charset="0"/>
                <a:cs typeface="Arial" pitchFamily="34" charset="0"/>
              </a:rPr>
              <a:t>OS MEUS LÁBIOS SÓ QUEREM ADORAR</a:t>
            </a:r>
            <a:br>
              <a:rPr lang="pt-BR" sz="3600" dirty="0">
                <a:latin typeface="Arial Black" pitchFamily="34" charset="0"/>
                <a:cs typeface="Arial" pitchFamily="34" charset="0"/>
              </a:rPr>
            </a:br>
            <a:r>
              <a:rPr lang="pt-BR" sz="3600" dirty="0">
                <a:latin typeface="Arial Black" pitchFamily="34" charset="0"/>
                <a:cs typeface="Arial" pitchFamily="34" charset="0"/>
              </a:rPr>
              <a:t>TEU NOME, TEU NOME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/>
            </a:r>
            <a:br>
              <a:rPr lang="pt-BR" sz="3600" dirty="0">
                <a:latin typeface="Arial" pitchFamily="34" charset="0"/>
                <a:cs typeface="Arial" pitchFamily="34" charset="0"/>
              </a:rPr>
            </a:br>
            <a:endParaRPr lang="pt-BR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-500090"/>
            <a:ext cx="8229600" cy="6072206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Arial Black" pitchFamily="34" charset="0"/>
                <a:cs typeface="Arial" pitchFamily="34" charset="0"/>
              </a:rPr>
              <a:t>SANTO, DIGNO</a:t>
            </a:r>
            <a:br>
              <a:rPr lang="pt-BR" sz="4000" dirty="0">
                <a:latin typeface="Arial Black" pitchFamily="34" charset="0"/>
                <a:cs typeface="Arial" pitchFamily="34" charset="0"/>
              </a:rPr>
            </a:br>
            <a:r>
              <a:rPr lang="pt-BR" sz="4000" dirty="0">
                <a:latin typeface="Arial Black" pitchFamily="34" charset="0"/>
                <a:cs typeface="Arial" pitchFamily="34" charset="0"/>
              </a:rPr>
              <a:t>SENHOR JESUS </a:t>
            </a:r>
            <a:br>
              <a:rPr lang="pt-BR" sz="4000" dirty="0">
                <a:latin typeface="Arial Black" pitchFamily="34" charset="0"/>
                <a:cs typeface="Arial" pitchFamily="34" charset="0"/>
              </a:rPr>
            </a:br>
            <a:r>
              <a:rPr lang="pt-BR" sz="4000" dirty="0">
                <a:latin typeface="Arial Black" pitchFamily="34" charset="0"/>
                <a:cs typeface="Arial" pitchFamily="34" charset="0"/>
              </a:rPr>
              <a:t>EU TE ADORO HOJE</a:t>
            </a:r>
            <a:br>
              <a:rPr lang="pt-BR" sz="4000" dirty="0">
                <a:latin typeface="Arial Black" pitchFamily="34" charset="0"/>
                <a:cs typeface="Arial" pitchFamily="34" charset="0"/>
              </a:rPr>
            </a:br>
            <a:r>
              <a:rPr lang="pt-BR" sz="4000" dirty="0">
                <a:latin typeface="Arial Black" pitchFamily="34" charset="0"/>
                <a:cs typeface="Arial" pitchFamily="34" charset="0"/>
              </a:rPr>
              <a:t>SANTO, DIGNO</a:t>
            </a:r>
            <a:br>
              <a:rPr lang="pt-BR" sz="4000" dirty="0">
                <a:latin typeface="Arial Black" pitchFamily="34" charset="0"/>
                <a:cs typeface="Arial" pitchFamily="34" charset="0"/>
              </a:rPr>
            </a:br>
            <a:r>
              <a:rPr lang="pt-BR" sz="4000" dirty="0">
                <a:latin typeface="Arial Black" pitchFamily="34" charset="0"/>
                <a:cs typeface="Arial" pitchFamily="34" charset="0"/>
              </a:rPr>
              <a:t>SENHOR JESUS</a:t>
            </a:r>
            <a:br>
              <a:rPr lang="pt-BR" sz="4000" dirty="0">
                <a:latin typeface="Arial Black" pitchFamily="34" charset="0"/>
                <a:cs typeface="Arial" pitchFamily="34" charset="0"/>
              </a:rPr>
            </a:br>
            <a:r>
              <a:rPr lang="pt-BR" sz="4000" dirty="0">
                <a:latin typeface="Arial Black" pitchFamily="34" charset="0"/>
                <a:cs typeface="Arial" pitchFamily="34" charset="0"/>
              </a:rPr>
              <a:t>EU ADORO SÓ A TI  </a:t>
            </a:r>
            <a:br>
              <a:rPr lang="pt-BR" sz="4000" dirty="0">
                <a:latin typeface="Arial Black" pitchFamily="34" charset="0"/>
                <a:cs typeface="Arial" pitchFamily="34" charset="0"/>
              </a:rPr>
            </a:br>
            <a:endParaRPr lang="pt-BR" sz="4000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5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TEU AMOR  TEM GANHADO MEU CORAÇÃO TEU ESPÍRITO TEM VINDO SOBRE MIM   OS MEUS LÁBIOS SÓ QUEREM ADORAR TEU NOME, TEU NOME </vt:lpstr>
      <vt:lpstr>SANTO, DIGNO SENHOR JESUS  EU TE ADORO HOJE SANTO, DIGNO SENHOR JESUS EU ADORO SÓ A TI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TEU AMOR    TEU AMOR  TEM GANHADO MEU CORAÇÃO TEU ESPÍRITO TEM VINDO SOBRE MIM   OS MEUS LÁBIOS SÓ QUEREM ADORAR TEU NOME, TEU NOME </dc:title>
  <dc:creator>Usuario</dc:creator>
  <cp:lastModifiedBy>Projetor</cp:lastModifiedBy>
  <cp:revision>6</cp:revision>
  <dcterms:created xsi:type="dcterms:W3CDTF">2016-05-08T00:49:35Z</dcterms:created>
  <dcterms:modified xsi:type="dcterms:W3CDTF">2020-11-15T13:20:49Z</dcterms:modified>
</cp:coreProperties>
</file>