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B32BF-E3BC-4838-999E-2C3CF5C96B8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0A444-9D31-4C62-A2E6-21EAC41890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442913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NÃO HÁ OUTRO COMO TU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SÓ TU ÉS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TU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ÉS O MAIOR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TU REINAS SOBRE TERRA E CÉUS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SÓ TU ÉS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TU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ÉS 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MAIOR</a:t>
            </a:r>
            <a:endParaRPr lang="pt-BR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394018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SENHOR DA MINHA VIDA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SENHOR DO MEU CORAÇÃO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A TI LEVANTO AS MINHAS MÃOS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PARA TE ADORAR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 SEMPRE PROCLAMAR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14644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TEU NOME É SANTO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 TEU NOME É SANTO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TEU NOME É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SANTO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SANTO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SANTO ÉS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JESUS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13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NÃO HÁ OUTRO COMO TU SÓ TU ÉS DEUS TU ÉS O MAIOR TU REINAS SOBRE TERRA E CÉUS SÓ TU ÉS DEUS TU ÉS O MAIOR</vt:lpstr>
      <vt:lpstr>SENHOR DA MINHA VIDA SENHOR DO MEU CORAÇÃO A TI LEVANTO AS MINHAS MÃOS PARA TE ADORAR E SEMPRE PROCLAMAR</vt:lpstr>
      <vt:lpstr>TEU NOME É SANTO O TEU NOME É SANTO TEU NOME É SANTO SANTO SANTO ÉS JESUS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NÃO HÁ OUTRO COMO TU SÓ TU ÉS DEUS, TU ÉS O MAIOR TU REINAS SOBRE TERRA E CÉUS SÓ TU ÉS DEUS, TU ÉS O MAIOR </dc:title>
  <dc:creator>Paulo-Flavia</dc:creator>
  <cp:lastModifiedBy>Projetor</cp:lastModifiedBy>
  <cp:revision>6</cp:revision>
  <dcterms:created xsi:type="dcterms:W3CDTF">2011-12-08T18:04:00Z</dcterms:created>
  <dcterms:modified xsi:type="dcterms:W3CDTF">2021-02-11T17:00:05Z</dcterms:modified>
</cp:coreProperties>
</file>