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80EC7-37B4-452B-A21C-7826524F7B0E}" type="datetimeFigureOut">
              <a:rPr lang="pt-BR" smtClean="0"/>
              <a:t>23/05/2010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DBFFC-FBEA-43BF-A3DC-8016EB2C626A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1142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TODOS QUE TEM SEDE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OS QUE FRACO SÃO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VENHAM À FONTE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IMERGIR O SEU CORAÇÃO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4299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 DOR E A TRISTEZA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LAVADAS SERÃO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NAS ONDAS DO AMOR DE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PROFUNDAS DO CORAÇÃO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CANTAMOS,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VEM SENHOR 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VEM SENHOR JESUS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TODOS QUE TEM SEDE E OS QUE FRACO SÃO VENHAM À FONTE IMERGIR O SEU CORAÇÃO</vt:lpstr>
      <vt:lpstr>A DOR E A TRISTEZA LAVADAS SERÃO NAS ONDAS DO AMOR DE DEUS PROFUNDAS DO CORAÇÃO</vt:lpstr>
      <vt:lpstr>CANTAMOS, VEM SENHOR JESUS VEM SENHOR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TODOS QUE TEM SEDE E OS QUE FRACO SÃO VENHAM À FONTE IMERGIR O SEU CORAÇÃO</dc:title>
  <dc:creator>Vídeos</dc:creator>
  <cp:lastModifiedBy>Vídeos</cp:lastModifiedBy>
  <cp:revision>1</cp:revision>
  <dcterms:created xsi:type="dcterms:W3CDTF">2010-05-23T21:13:01Z</dcterms:created>
  <dcterms:modified xsi:type="dcterms:W3CDTF">2010-05-23T21:17:32Z</dcterms:modified>
</cp:coreProperties>
</file>