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24896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JEOVÁ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REVELASTE O TEU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SEGURO ESTOU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TEUS BRAÇOS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43971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MEU PAI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DERRAMASTE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TEU SANGUE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ME LIBERTAR DO PECADO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07183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</a:t>
            </a:r>
            <a:r>
              <a:rPr lang="pt-BR" sz="4000" dirty="0" smtClean="0">
                <a:latin typeface="Arial Black" pitchFamily="34" charset="0"/>
              </a:rPr>
              <a:t>ADORO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SENHOR TE </a:t>
            </a:r>
            <a:r>
              <a:rPr lang="pt-BR" sz="4000" dirty="0" smtClean="0">
                <a:latin typeface="Arial Black" pitchFamily="34" charset="0"/>
              </a:rPr>
              <a:t>ADORO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ADORO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GRANDIOSO JEOVÁ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ADORO A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JEOVÁ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O ÚNICO QUE EU AMO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SEGURO ESTOU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TEUS BRAÇOS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8259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MEU PAI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 CRUZ DEMONSTRASTE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TEU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TUA GRAÇA LIVRE SOU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44713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</a:t>
            </a:r>
            <a:r>
              <a:rPr lang="pt-BR" sz="4000" dirty="0" smtClean="0">
                <a:latin typeface="Arial Black" pitchFamily="34" charset="0"/>
              </a:rPr>
              <a:t>AMO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SENHOR TE </a:t>
            </a:r>
            <a:r>
              <a:rPr lang="pt-BR" sz="4000" dirty="0" smtClean="0">
                <a:latin typeface="Arial Black" pitchFamily="34" charset="0"/>
              </a:rPr>
              <a:t>AMO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AMO GRANDIOSO JEOVÁ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PERTENÇO A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20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TU ÉS JEOVÁ TU REVELASTE O TEU AMOR E SEGURO ESTOU  EM TEUS BRAÇOS</vt:lpstr>
      <vt:lpstr>TU ÉS MEU PAI  TU DERRAMASTE  O TEU SANGUE PRA ME LIBERTAR DO PECADO</vt:lpstr>
      <vt:lpstr>EU TE ADORO  SENHOR TE ADORO  EU TE ADORO GRANDIOSO JEOVÁ EU ADORO A TI</vt:lpstr>
      <vt:lpstr>TU ÉS JEOVÁ TU ÉS O ÚNICO QUE EU AMO  E SEGURO ESTOU  EM TEUS BRAÇOS</vt:lpstr>
      <vt:lpstr>TU ÉS MEU PAI NA CRUZ DEMONSTRASTE  O TEU AMOR POR TUA GRAÇA LIVRE SOU</vt:lpstr>
      <vt:lpstr>EU TE AMO SENHOR TE AMO  EU TE AMO GRANDIOSO JEOVÁ  EU PERTENÇO A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5</cp:revision>
  <dcterms:created xsi:type="dcterms:W3CDTF">2010-06-05T21:17:05Z</dcterms:created>
  <dcterms:modified xsi:type="dcterms:W3CDTF">2021-02-11T17:05:02Z</dcterms:modified>
</cp:coreProperties>
</file>