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BA4C7-456D-4EBC-B35D-D5AA133C655A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2D3C5-3641-405F-90EF-11878930434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BA4C7-456D-4EBC-B35D-D5AA133C655A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2D3C5-3641-405F-90EF-11878930434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BA4C7-456D-4EBC-B35D-D5AA133C655A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2D3C5-3641-405F-90EF-11878930434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BA4C7-456D-4EBC-B35D-D5AA133C655A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2D3C5-3641-405F-90EF-11878930434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BA4C7-456D-4EBC-B35D-D5AA133C655A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2D3C5-3641-405F-90EF-11878930434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BA4C7-456D-4EBC-B35D-D5AA133C655A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2D3C5-3641-405F-90EF-11878930434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BA4C7-456D-4EBC-B35D-D5AA133C655A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2D3C5-3641-405F-90EF-11878930434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BA4C7-456D-4EBC-B35D-D5AA133C655A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2D3C5-3641-405F-90EF-11878930434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BA4C7-456D-4EBC-B35D-D5AA133C655A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2D3C5-3641-405F-90EF-11878930434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BA4C7-456D-4EBC-B35D-D5AA133C655A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2D3C5-3641-405F-90EF-11878930434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BA4C7-456D-4EBC-B35D-D5AA133C655A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2D3C5-3641-405F-90EF-11878930434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BA4C7-456D-4EBC-B35D-D5AA133C655A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2D3C5-3641-405F-90EF-11878930434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258145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TU ÉS MEU REI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EU TE AMO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TU ÉS MEU REI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EU TE ADORO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877338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NO TEU ALTAR EU COLOCO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TODA MINHA VIDA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TUDO O QUE SOU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000264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EU TE DOU OS MEUS SONHOS E ESPERANÇA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TE DOU MEU CORAÇÃO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3214710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EU TE </a:t>
            </a:r>
            <a:r>
              <a:rPr lang="pt-BR" sz="4000" dirty="0" smtClean="0">
                <a:latin typeface="Arial Black" pitchFamily="34" charset="0"/>
              </a:rPr>
              <a:t>AMO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AMO JESUS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EU TE </a:t>
            </a:r>
            <a:r>
              <a:rPr lang="pt-BR" sz="4000" dirty="0" smtClean="0">
                <a:latin typeface="Arial Black" pitchFamily="34" charset="0"/>
              </a:rPr>
              <a:t>AMO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AMO JESUS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MEU </a:t>
            </a:r>
            <a:r>
              <a:rPr lang="pt-BR" sz="4000" dirty="0" smtClean="0">
                <a:latin typeface="Arial Black" pitchFamily="34" charset="0"/>
              </a:rPr>
              <a:t>REI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20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TU ÉS MEU REI EU TE AMO TU ÉS MEU REI EU TE ADORO</vt:lpstr>
      <vt:lpstr>NO TEU ALTAR EU COLOCO TODA MINHA VIDA E TUDO O QUE SOU</vt:lpstr>
      <vt:lpstr>EU TE DOU OS MEUS SONHOS E ESPERANÇA TE DOU MEU CORAÇÃO</vt:lpstr>
      <vt:lpstr>EU TE AMO AMO JESUS EU TE AMO AMO JESUS MEU REI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 ÉS MEU REI EU TE AMO TU ÉS MEU REI EU TE ADORO</dc:title>
  <dc:creator>Vídeos</dc:creator>
  <cp:lastModifiedBy>Projetor</cp:lastModifiedBy>
  <cp:revision>2</cp:revision>
  <dcterms:created xsi:type="dcterms:W3CDTF">2011-01-20T22:02:58Z</dcterms:created>
  <dcterms:modified xsi:type="dcterms:W3CDTF">2021-02-11T17:10:37Z</dcterms:modified>
</cp:coreProperties>
</file>