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2D89-B365-43C4-A53E-D0BC931148C9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228F8-A741-4745-A15F-3B574B29FD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2D89-B365-43C4-A53E-D0BC931148C9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228F8-A741-4745-A15F-3B574B29FD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2D89-B365-43C4-A53E-D0BC931148C9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228F8-A741-4745-A15F-3B574B29FD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2D89-B365-43C4-A53E-D0BC931148C9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228F8-A741-4745-A15F-3B574B29FD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2D89-B365-43C4-A53E-D0BC931148C9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228F8-A741-4745-A15F-3B574B29FD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2D89-B365-43C4-A53E-D0BC931148C9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228F8-A741-4745-A15F-3B574B29FD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2D89-B365-43C4-A53E-D0BC931148C9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228F8-A741-4745-A15F-3B574B29FD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2D89-B365-43C4-A53E-D0BC931148C9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228F8-A741-4745-A15F-3B574B29FD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2D89-B365-43C4-A53E-D0BC931148C9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228F8-A741-4745-A15F-3B574B29FD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2D89-B365-43C4-A53E-D0BC931148C9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228F8-A741-4745-A15F-3B574B29FD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2D89-B365-43C4-A53E-D0BC931148C9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228F8-A741-4745-A15F-3B574B29FD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12D89-B365-43C4-A53E-D0BC931148C9}" type="datetimeFigureOut">
              <a:rPr lang="pt-BR" smtClean="0"/>
              <a:pPr/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4228F8-A741-4745-A15F-3B574B29FDD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2000264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TU ÉS O ÚNICO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QUE EU DESEJO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EU TE LOUVO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928826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TU ÉS SENHOR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DA MINHA VIDA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EU TE ADORO</a:t>
            </a:r>
            <a:endParaRPr lang="pt-B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000264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EU TE AMO JESUS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MEU SENHOR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EU TE AMO JESUS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928818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TU ÉS MEU PRAZER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TU ÉS MINHA VIDA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TU ÉS O ÚNICO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15</Words>
  <Application>Microsoft Office PowerPoint</Application>
  <PresentationFormat>Apresentação na tela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TU ÉS O ÚNICO QUE EU DESEJO EU TE LOUVO</vt:lpstr>
      <vt:lpstr>TU ÉS SENHOR  DA MINHA VIDA  EU TE ADORO</vt:lpstr>
      <vt:lpstr>EU TE AMO JESUS  MEU SENHOR EU TE AMO JESUS</vt:lpstr>
      <vt:lpstr>TU ÉS MEU PRAZER TU ÉS MINHA VIDA TU ÉS O ÚNICO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 ÉS O ÚNICO  QUE EU DESEJO EU TE LOUVO  TU ÉS SENHOR  DA MINHA VIDA  EU TE ADORA</dc:title>
  <dc:creator>Vídeos</dc:creator>
  <cp:lastModifiedBy>Projetor</cp:lastModifiedBy>
  <cp:revision>3</cp:revision>
  <dcterms:created xsi:type="dcterms:W3CDTF">2009-11-15T20:01:39Z</dcterms:created>
  <dcterms:modified xsi:type="dcterms:W3CDTF">2021-02-11T17:13:51Z</dcterms:modified>
</cp:coreProperties>
</file>