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73996-9BD6-4D37-B14A-E826732F0476}" type="datetimeFigureOut">
              <a:rPr lang="pt-BR" smtClean="0"/>
              <a:t>10/07/2010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8AED5-25B8-4778-B287-F2304DF91CD1}" type="slidenum">
              <a:rPr lang="pt-BR" smtClean="0"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SOBERANO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SOBRE A TERRA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SOBRE O CÉU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SENHOR ABSOLUTO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TUDO QUE EXISTE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ACONTECE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O SABES MUITO BEM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TREMENDO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 APESAR DESTA GLÓRIA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TENS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TE IMPORTAS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COMIGO TAMBÉM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 ESTE AMOR TÃO GRANDE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ELEVA-ME, AMARRA-ME A TI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TREMENDO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TU ÉS SOBERANO  SOBRE A TERRA SOBRE O CÉU  TU ÉS SENHOR ABSOLUTO</vt:lpstr>
      <vt:lpstr>TUDO QUE EXISTE  E ACONTECE  TU O SABES MUITO BEM  TU ÉS TREMENDO</vt:lpstr>
      <vt:lpstr>E APESAR DESTA GLÓRIA  QUE TENS TU TE IMPORTAS  COMIGO TAMBÉM</vt:lpstr>
      <vt:lpstr>E ESTE AMOR TÃO GRANDE  ELEVA-ME, AMARRA-ME A TI TU ÉS TREMENDO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ÉS SOBERANO SOBRE A TERRA SOBRE O CÉU TU ÉS SENHOR ABSOLUTO  ETERNO REI EXALTADO NAS ALTURAS GLORIOSO NOS CÉUS HUMILDE VIESTE</dc:title>
  <dc:creator>Vídeos</dc:creator>
  <cp:lastModifiedBy>Vídeos</cp:lastModifiedBy>
  <cp:revision>3</cp:revision>
  <dcterms:created xsi:type="dcterms:W3CDTF">2010-07-10T17:31:51Z</dcterms:created>
  <dcterms:modified xsi:type="dcterms:W3CDTF">2010-07-10T18:46:56Z</dcterms:modified>
</cp:coreProperties>
</file>