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402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0C3C8-5044-41ED-82D4-7A39B0F42882}" type="datetimeFigureOut">
              <a:rPr lang="pt-BR" smtClean="0"/>
              <a:pPr/>
              <a:t>30/10/2011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2ADF1-0515-4B39-997E-245432EFBD9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0C3C8-5044-41ED-82D4-7A39B0F42882}" type="datetimeFigureOut">
              <a:rPr lang="pt-BR" smtClean="0"/>
              <a:pPr/>
              <a:t>30/10/2011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2ADF1-0515-4B39-997E-245432EFBD9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0C3C8-5044-41ED-82D4-7A39B0F42882}" type="datetimeFigureOut">
              <a:rPr lang="pt-BR" smtClean="0"/>
              <a:pPr/>
              <a:t>30/10/2011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2ADF1-0515-4B39-997E-245432EFBD9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0C3C8-5044-41ED-82D4-7A39B0F42882}" type="datetimeFigureOut">
              <a:rPr lang="pt-BR" smtClean="0"/>
              <a:pPr/>
              <a:t>30/10/2011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2ADF1-0515-4B39-997E-245432EFBD9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0C3C8-5044-41ED-82D4-7A39B0F42882}" type="datetimeFigureOut">
              <a:rPr lang="pt-BR" smtClean="0"/>
              <a:pPr/>
              <a:t>30/10/2011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2ADF1-0515-4B39-997E-245432EFBD9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0C3C8-5044-41ED-82D4-7A39B0F42882}" type="datetimeFigureOut">
              <a:rPr lang="pt-BR" smtClean="0"/>
              <a:pPr/>
              <a:t>30/10/2011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2ADF1-0515-4B39-997E-245432EFBD9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0C3C8-5044-41ED-82D4-7A39B0F42882}" type="datetimeFigureOut">
              <a:rPr lang="pt-BR" smtClean="0"/>
              <a:pPr/>
              <a:t>30/10/2011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2ADF1-0515-4B39-997E-245432EFBD9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0C3C8-5044-41ED-82D4-7A39B0F42882}" type="datetimeFigureOut">
              <a:rPr lang="pt-BR" smtClean="0"/>
              <a:pPr/>
              <a:t>30/10/2011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2ADF1-0515-4B39-997E-245432EFBD9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0C3C8-5044-41ED-82D4-7A39B0F42882}" type="datetimeFigureOut">
              <a:rPr lang="pt-BR" smtClean="0"/>
              <a:pPr/>
              <a:t>30/10/2011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2ADF1-0515-4B39-997E-245432EFBD9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0C3C8-5044-41ED-82D4-7A39B0F42882}" type="datetimeFigureOut">
              <a:rPr lang="pt-BR" smtClean="0"/>
              <a:pPr/>
              <a:t>30/10/2011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2ADF1-0515-4B39-997E-245432EFBD9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0C3C8-5044-41ED-82D4-7A39B0F42882}" type="datetimeFigureOut">
              <a:rPr lang="pt-BR" smtClean="0"/>
              <a:pPr/>
              <a:t>30/10/2011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2ADF1-0515-4B39-997E-245432EFBD9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0C3C8-5044-41ED-82D4-7A39B0F42882}" type="datetimeFigureOut">
              <a:rPr lang="pt-BR" smtClean="0"/>
              <a:pPr/>
              <a:t>30/10/2011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2ADF1-0515-4B39-997E-245432EFBD9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42844" y="-20538"/>
            <a:ext cx="9001156" cy="316835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/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AINDA </a:t>
            </a:r>
            <a:r>
              <a:rPr lang="pt-BR" sz="4000" dirty="0" smtClean="0">
                <a:latin typeface="Arial Black" pitchFamily="34" charset="0"/>
              </a:rPr>
              <a:t>QUE MEUS OLHOS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NÃO POSSAM TE VER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POSSO TE SENTIR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 SEI QUE ESTÁS AQUI 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1472" y="-20538"/>
            <a:ext cx="8158162" cy="3571900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 Black" pitchFamily="34" charset="0"/>
              </a:rPr>
              <a:t>AINDA QUE MINHAS MÃOS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NÃO POSSAM TOCAR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TEU ROSTO SENHOR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SEI QUE ESTÁS AQUI</a:t>
            </a:r>
            <a:endParaRPr lang="pt-BR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44" y="1"/>
            <a:ext cx="8858312" cy="3571882"/>
          </a:xfrm>
        </p:spPr>
        <p:txBody>
          <a:bodyPr>
            <a:normAutofit/>
          </a:bodyPr>
          <a:lstStyle/>
          <a:p>
            <a:r>
              <a:rPr lang="pt-BR" sz="3600" dirty="0" smtClean="0">
                <a:latin typeface="Arial Black" pitchFamily="34" charset="0"/>
              </a:rPr>
              <a:t>MEU CORAÇÃO PODE SENTIR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TUA PRESENÇA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TU ESTÁS AQUI, TU ESTÁS AQUI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POSSO SENTIR TUA MAJESTADE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TU ESTÁS AQUI, TU ESTÁS AQUI</a:t>
            </a:r>
            <a:endParaRPr lang="pt-BR" sz="36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-20538"/>
            <a:ext cx="9144000" cy="4032448"/>
          </a:xfrm>
        </p:spPr>
        <p:txBody>
          <a:bodyPr>
            <a:noAutofit/>
          </a:bodyPr>
          <a:lstStyle/>
          <a:p>
            <a:r>
              <a:rPr lang="pt-BR" sz="3800" dirty="0" smtClean="0">
                <a:latin typeface="Arial Black" pitchFamily="34" charset="0"/>
              </a:rPr>
              <a:t/>
            </a:r>
            <a:br>
              <a:rPr lang="pt-BR" sz="3800" dirty="0" smtClean="0">
                <a:latin typeface="Arial Black" pitchFamily="34" charset="0"/>
              </a:rPr>
            </a:br>
            <a:r>
              <a:rPr lang="pt-BR" sz="3800" dirty="0" smtClean="0">
                <a:latin typeface="Arial Black" pitchFamily="34" charset="0"/>
              </a:rPr>
              <a:t>MEU </a:t>
            </a:r>
            <a:r>
              <a:rPr lang="pt-BR" sz="3800" dirty="0" smtClean="0">
                <a:latin typeface="Arial Black" pitchFamily="34" charset="0"/>
              </a:rPr>
              <a:t>CORAÇÃO </a:t>
            </a:r>
            <a:br>
              <a:rPr lang="pt-BR" sz="3800" dirty="0" smtClean="0">
                <a:latin typeface="Arial Black" pitchFamily="34" charset="0"/>
              </a:rPr>
            </a:br>
            <a:r>
              <a:rPr lang="pt-BR" sz="3800" dirty="0" smtClean="0">
                <a:latin typeface="Arial Black" pitchFamily="34" charset="0"/>
              </a:rPr>
              <a:t>PODE VER TUA FORMOSURA</a:t>
            </a:r>
            <a:br>
              <a:rPr lang="pt-BR" sz="3800" dirty="0" smtClean="0">
                <a:latin typeface="Arial Black" pitchFamily="34" charset="0"/>
              </a:rPr>
            </a:br>
            <a:r>
              <a:rPr lang="pt-BR" sz="3800" dirty="0" smtClean="0">
                <a:latin typeface="Arial Black" pitchFamily="34" charset="0"/>
              </a:rPr>
              <a:t>TU ESTÁS AQUI, TU ESTÁS AQUI</a:t>
            </a:r>
            <a:br>
              <a:rPr lang="pt-BR" sz="3800" dirty="0" smtClean="0">
                <a:latin typeface="Arial Black" pitchFamily="34" charset="0"/>
              </a:rPr>
            </a:br>
            <a:r>
              <a:rPr lang="pt-BR" sz="3800" dirty="0" smtClean="0">
                <a:latin typeface="Arial Black" pitchFamily="34" charset="0"/>
              </a:rPr>
              <a:t>POSSO SENTIR </a:t>
            </a:r>
            <a:br>
              <a:rPr lang="pt-BR" sz="3800" dirty="0" smtClean="0">
                <a:latin typeface="Arial Black" pitchFamily="34" charset="0"/>
              </a:rPr>
            </a:br>
            <a:r>
              <a:rPr lang="pt-BR" sz="3800" dirty="0" smtClean="0">
                <a:latin typeface="Arial Black" pitchFamily="34" charset="0"/>
              </a:rPr>
              <a:t>TEU GRANDE AMOR</a:t>
            </a:r>
            <a:br>
              <a:rPr lang="pt-BR" sz="3800" dirty="0" smtClean="0">
                <a:latin typeface="Arial Black" pitchFamily="34" charset="0"/>
              </a:rPr>
            </a:br>
            <a:r>
              <a:rPr lang="pt-BR" sz="3800" dirty="0" smtClean="0">
                <a:latin typeface="Arial Black" pitchFamily="34" charset="0"/>
              </a:rPr>
              <a:t>TU ESTÁS AQUI, TU ESTÁS AQUI</a:t>
            </a:r>
            <a:endParaRPr lang="pt-BR" sz="3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8</Words>
  <Application>Microsoft Office PowerPoint</Application>
  <PresentationFormat>Apresentação na tela (16:9)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 AINDA QUE MEUS OLHOS  NÃO POSSAM TE VER  POSSO TE SENTIR  SEI QUE ESTÁS AQUI </vt:lpstr>
      <vt:lpstr>AINDA QUE MINHAS MÃOS NÃO POSSAM TOCAR  TEU ROSTO SENHOR SEI QUE ESTÁS AQUI</vt:lpstr>
      <vt:lpstr>MEU CORAÇÃO PODE SENTIR  TUA PRESENÇA TU ESTÁS AQUI, TU ESTÁS AQUI POSSO SENTIR TUA MAJESTADE TU ESTÁS AQUI, TU ESTÁS AQUI</vt:lpstr>
      <vt:lpstr> MEU CORAÇÃO  PODE VER TUA FORMOSURA TU ESTÁS AQUI, TU ESTÁS AQUI POSSO SENTIR  TEU GRANDE AMOR TU ESTÁS AQUI, TU ESTÁS AQUI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AINDA QUE MEUS OLHOS  NÃO PODEM TE VER  POSSO TE SENTIR </dc:title>
  <dc:creator>Vídeos</dc:creator>
  <cp:lastModifiedBy>Vídeos</cp:lastModifiedBy>
  <cp:revision>6</cp:revision>
  <dcterms:created xsi:type="dcterms:W3CDTF">2010-02-07T10:57:56Z</dcterms:created>
  <dcterms:modified xsi:type="dcterms:W3CDTF">2011-10-30T20:26:51Z</dcterms:modified>
</cp:coreProperties>
</file>