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0C900-59CD-4C4A-BFE3-7DB55FACBE4B}" type="datetimeFigureOut">
              <a:rPr lang="pt-BR" smtClean="0"/>
              <a:t>12/02/2012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CA901-9025-403D-A710-C3BFCAB4EE6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HÁ NINGUÉM COMO TU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COM MEU ROSTO AO CHÃO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A BRILHAR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COM MEU ROSTO AO CHÃO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A BRILHAR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459026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UÉM </a:t>
            </a:r>
            <a:r>
              <a:rPr lang="pt-BR" dirty="0" smtClean="0">
                <a:latin typeface="Arial Black" pitchFamily="34" charset="0"/>
              </a:rPr>
              <a:t>COMO TU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SOU BEM VINDO AOS ÁTRIOS 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DO REI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EU FUI CONDUZIDO A SUA PRESENÇA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POR TUA GRAÇA CAMINHO EM FÉ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MAS EM REVERÊNCIA ME ACHEGO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HÁ NINGUÉM COMO TU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COM MEU ROSTO AO CHÃO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A BRILHAR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COM MEU ROSTO AO CHÃO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A BRILHAR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437424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HÁ NINGUÉM COMO TU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QUEM HÁ NO CÉUS COMO TU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E NA TERRA QUEM É TEU IGUAL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GRANDE ÉS ALTÍSSIMO DEUS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NOS PROSTRAMOS PRA TE EXALTAR.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365416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HÁ NINGUÉM COMO TU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DEIXA TUA GL</a:t>
            </a: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ÓRIA BRILHAR,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BRILHAR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REI DA GLÓRIA ÉS EXALTADO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REI DA GLÓRIA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HÁ NINGUÉM COMO TU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COM MEU ROSTO AO CHÃO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A BRILHAR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COM MEU ROSTO AO CHÃO</a:t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TUA GLÓRIA A BRILHAR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28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NÃO HÁ NINGUÉM COMO TU COM MEU ROSTO AO CHÃO TUA GLÓRIA A BRILHAR COM MEU ROSTO AO CHÃO TUA GLÓRIA A BRILHAR</vt:lpstr>
      <vt:lpstr>UÉM COMO TU SOU BEM VINDO AOS ÁTRIOS  DO REI EU FUI CONDUZIDO A SUA PRESENÇA POR TUA GRAÇA CAMINHO EM FÉ MAS EM REVERÊNCIA ME ACHEGO</vt:lpstr>
      <vt:lpstr>NÃO HÁ NINGUÉM COMO TU COM MEU ROSTO AO CHÃO TUA GLÓRIA A BRILHAR COM MEU ROSTO AO CHÃO TUA GLÓRIA A BRILHAR</vt:lpstr>
      <vt:lpstr>NÃO HÁ NINGUÉM COMO TU QUEM HÁ NO CÉUS COMO TU E NA TERRA QUEM É TEU IGUAL GRANDE ÉS ALTÍSSIMO DEUS NOS PROSTRAMOS PRA TE EXALTAR.</vt:lpstr>
      <vt:lpstr>NÃO HÁ NINGUÉM COMO TU DEIXA TUA GLÓRIA BRILHAR, TUA GLÓRIA BRILHAR REI DA GLÓRIA ÉS EXALTADO REI DA GLÓRIA</vt:lpstr>
      <vt:lpstr>NÃO HÁ NINGUÉM COMO TU COM MEU ROSTO AO CHÃO TUA GLÓRIA A BRILHAR COM MEU ROSTO AO CHÃO TUA GLÓRIA A BRILHAR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HÁ NINGUÉM COMO TU COM MEU ROSTO AO CHÃO TUA GLÓRIA A BRILHAR COM MEU ROSTO AO CHÃO TUA GLÓRIA A BRILHAR</dc:title>
  <dc:creator>Vídeos</dc:creator>
  <cp:lastModifiedBy>Vídeos</cp:lastModifiedBy>
  <cp:revision>1</cp:revision>
  <dcterms:created xsi:type="dcterms:W3CDTF">2012-02-12T19:42:56Z</dcterms:created>
  <dcterms:modified xsi:type="dcterms:W3CDTF">2012-02-12T19:52:07Z</dcterms:modified>
</cp:coreProperties>
</file>