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BEBD-3197-4F6B-AD54-9640E1D8C818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EE968-7120-4BD1-AFF3-D1848CD489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BEBD-3197-4F6B-AD54-9640E1D8C818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EE968-7120-4BD1-AFF3-D1848CD489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BEBD-3197-4F6B-AD54-9640E1D8C818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EE968-7120-4BD1-AFF3-D1848CD489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BEBD-3197-4F6B-AD54-9640E1D8C818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EE968-7120-4BD1-AFF3-D1848CD489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BEBD-3197-4F6B-AD54-9640E1D8C818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EE968-7120-4BD1-AFF3-D1848CD489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BEBD-3197-4F6B-AD54-9640E1D8C818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EE968-7120-4BD1-AFF3-D1848CD489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BEBD-3197-4F6B-AD54-9640E1D8C818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EE968-7120-4BD1-AFF3-D1848CD489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BEBD-3197-4F6B-AD54-9640E1D8C818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EE968-7120-4BD1-AFF3-D1848CD489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BEBD-3197-4F6B-AD54-9640E1D8C818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EE968-7120-4BD1-AFF3-D1848CD489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BEBD-3197-4F6B-AD54-9640E1D8C818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EE968-7120-4BD1-AFF3-D1848CD489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BEBD-3197-4F6B-AD54-9640E1D8C818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EE968-7120-4BD1-AFF3-D1848CD489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BBEBD-3197-4F6B-AD54-9640E1D8C818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EE968-7120-4BD1-AFF3-D1848CD4890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42875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DESCENDE DOS ALTOS CÉUS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PRESENTE ETERNO DE DEUS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8279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PODER SOBRENATURAL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ME FALA DE QUEM TU ÉS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TUA GRAÇA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143985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CLAREIA A MINHA VISÃO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É FORÇA PRA PROSSEGUIR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135732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ALEGRA O MEU CORAÇÃO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ME LEMBRA QUEM SOU EM TI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797040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TUA GRAÇA ME BASTA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TUA GRAÇA ME BASTA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É TUDO O QUE PRECISO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797172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TUA GRAÇA ME BASTA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TUA GRAÇA ME BASTA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FORTALECIDO EU SOU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TUA GRAÇA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368412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QUANDO EU SOU </a:t>
            </a:r>
            <a:r>
              <a:rPr lang="pt-BR" sz="4000" dirty="0" smtClean="0">
                <a:latin typeface="Arial Black" pitchFamily="34" charset="0"/>
              </a:rPr>
              <a:t>FRACO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É QUE SOU FORTE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26</Words>
  <Application>Microsoft Office PowerPoint</Application>
  <PresentationFormat>Apresentação na tela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DESCENDE DOS ALTOS CÉUS PRESENTE ETERNO DE DEUS</vt:lpstr>
      <vt:lpstr>PODER SOBRENATURAL ME FALA DE QUEM TU ÉS TUA GRAÇA</vt:lpstr>
      <vt:lpstr>CLAREIA A MINHA VISÃO É FORÇA PRA PROSSEGUIR</vt:lpstr>
      <vt:lpstr>ALEGRA O MEU CORAÇÃO ME LEMBRA QUEM SOU EM TI</vt:lpstr>
      <vt:lpstr>TUA GRAÇA ME BASTA TUA GRAÇA ME BASTA É TUDO O QUE PRECISO</vt:lpstr>
      <vt:lpstr>TUA GRAÇA ME BASTA TUA GRAÇA ME BASTA FORTALECIDO EU SOU TUA GRAÇA</vt:lpstr>
      <vt:lpstr>QUANDO EU SOU FRACO É QUE SOU FORTE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DESCENDE DOS ALTOS CÉUS PRESENTE ETERNO DE DEUS</dc:title>
  <dc:creator>Vídeos</dc:creator>
  <cp:lastModifiedBy>Projetor</cp:lastModifiedBy>
  <cp:revision>2</cp:revision>
  <dcterms:created xsi:type="dcterms:W3CDTF">2010-03-06T20:29:59Z</dcterms:created>
  <dcterms:modified xsi:type="dcterms:W3CDTF">2021-02-11T20:25:29Z</dcterms:modified>
</cp:coreProperties>
</file>