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E9AF-270A-4A13-B35D-A4331654DD4C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96B95-452D-4910-8A11-988A6BC632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DB1C0-A046-4CDB-82BB-787E1D58D8FC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27F81-03BC-4F50-AD95-F24E26630F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F49F4-301F-4B73-8AC6-1C80EA0B1841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99CEB-4EDC-48BE-BF8F-BE1198EF94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DF3C3-FFC7-43E5-8267-36F906A2D8B9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11C82-35C8-4B7E-8218-EACEA72DC0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BB004-44A2-4BD5-883B-567718D3144C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D1973-720A-4A16-AE6B-F6F449E677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B294E-1DA7-4DBB-926D-689173D14710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BD30C-0531-437F-83C1-7B63131A2F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05DDD-2346-44D1-9DF3-402754472398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11EA1-1B5F-4207-8DC4-975587193E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423FD-EECD-4A68-9DD7-284E90A47B9B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4F1EC-1B33-49C8-B808-B7AC4A3E84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3EF2-1964-4BDA-9186-CF2CEB7B83F9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0AE4D-19C2-4D79-BBC1-AA645BA4C7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EC085-CB62-4FB9-B93B-1E80706FE844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0725E-236E-4CEE-92E0-147F3F1C6B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0A360-A6E0-4798-B7A5-B5A1CE99AB39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43759-2BFF-48CF-91E6-C89013D1CE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82CE7A-BD17-4057-8B7B-1D4AD3E2719E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467CFE-CBDF-40B4-AD6A-A309F08AD1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3000396"/>
          </a:xfrm>
        </p:spPr>
        <p:txBody>
          <a:bodyPr/>
          <a:lstStyle/>
          <a:p>
            <a:r>
              <a:rPr lang="pt-BR" sz="3600" dirty="0" smtClean="0">
                <a:latin typeface="Arial Black" pitchFamily="34" charset="0"/>
              </a:rPr>
              <a:t>NÃO HÁ NADA IGUAL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NÃO HÁ NADA </a:t>
            </a:r>
            <a:r>
              <a:rPr lang="pt-BR" sz="3600" dirty="0" smtClean="0">
                <a:latin typeface="Arial Black" pitchFamily="34" charset="0"/>
              </a:rPr>
              <a:t>MELHOR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 </a:t>
            </a:r>
            <a:r>
              <a:rPr lang="pt-BR" sz="3600" dirty="0" smtClean="0">
                <a:latin typeface="Arial Black" pitchFamily="34" charset="0"/>
              </a:rPr>
              <a:t>QUE SE COMPARAR A ESPERANÇA VIVA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TUA PRESENÇA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000396"/>
          </a:xfrm>
        </p:spPr>
        <p:txBody>
          <a:bodyPr/>
          <a:lstStyle/>
          <a:p>
            <a:r>
              <a:rPr lang="pt-BR" sz="3600" dirty="0" smtClean="0">
                <a:latin typeface="Arial Black" pitchFamily="34" charset="0"/>
              </a:rPr>
              <a:t>EU PROVEI E VI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DO MAIS DOCE AMOR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LIBERTA O MEU SER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 A VERGONHA DISFAZ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TUA PRESENÇA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287982"/>
          </a:xfrm>
        </p:spPr>
        <p:txBody>
          <a:bodyPr rtlCol="0"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SANTO </a:t>
            </a:r>
            <a:r>
              <a:rPr lang="pt-BR" sz="3600" dirty="0" smtClean="0">
                <a:latin typeface="Arial Black" pitchFamily="34" charset="0"/>
              </a:rPr>
              <a:t>ESPÍRITO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ÉS </a:t>
            </a:r>
            <a:r>
              <a:rPr lang="pt-BR" sz="3600" dirty="0" smtClean="0">
                <a:latin typeface="Arial Black" pitchFamily="34" charset="0"/>
              </a:rPr>
              <a:t>BEM VINDO AQUI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VEM ME </a:t>
            </a:r>
            <a:r>
              <a:rPr lang="pt-BR" sz="3600" dirty="0" smtClean="0">
                <a:latin typeface="Arial Black" pitchFamily="34" charset="0"/>
              </a:rPr>
              <a:t>INUNDAR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ENCHER </a:t>
            </a:r>
            <a:r>
              <a:rPr lang="pt-BR" sz="3600" dirty="0" smtClean="0">
                <a:latin typeface="Arial Black" pitchFamily="34" charset="0"/>
              </a:rPr>
              <a:t>ESTE LUGAR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É O DESEJO DO MEU CORAÇÃO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SERMOS INUDADOS POR TUA GLÓRIA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786346"/>
          </a:xfrm>
        </p:spPr>
        <p:txBody>
          <a:bodyPr rtlCol="0"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VAMOS PROVAR O QUÃO REAL É TUA PRESENÇA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VAMOS PROVAR DA TUA GLÓRIA E BONDADE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VAMOS PROVAR O QUÃO REAL É TUA PRESENÇA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VAMOS PROVAR DA TUA GLÓRIA E BONDADE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18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NÃO HÁ NADA IGUAL NÃO HÁ NADA MELHOR A QUE SE COMPARAR A ESPERANÇA VIVA TUA PRESENÇA</vt:lpstr>
      <vt:lpstr>EU PROVEI E VI DO MAIS DOCE AMOR QUE LIBERTA O MEU SER E A VERGONHA DISFAZ TUA PRESENÇA</vt:lpstr>
      <vt:lpstr>SANTO ESPÍRITO ÉS BEM VINDO AQUI  VEM ME INUNDAR ENCHER ESTE LUGAR É O DESEJO DO MEU CORAÇÃO SERMOS INUDADOS POR TUA GLÓRIA SENHOR</vt:lpstr>
      <vt:lpstr>VAMOS PROVAR O QUÃO REAL É TUA PRESENÇA VAMOS PROVAR DA TUA GLÓRIA E BONDADE VAMOS PROVAR O QUÃO REAL É TUA PRESENÇA VAMOS PROVAR DA TUA GLÓRIA E BONDADE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 BENDITO, GLÓRIA E PODER DECLARE AO ANCIÃO DE DIAS DE TODAS AS NAÇÕES TODA A CRIAÇÃO SE PROSTRE AO ANCIÃO DE DIAS</dc:title>
  <dc:creator>Vídeos</dc:creator>
  <cp:lastModifiedBy>Projetor</cp:lastModifiedBy>
  <cp:revision>18</cp:revision>
  <dcterms:created xsi:type="dcterms:W3CDTF">2009-10-18T19:24:28Z</dcterms:created>
  <dcterms:modified xsi:type="dcterms:W3CDTF">2021-02-11T14:46:32Z</dcterms:modified>
</cp:coreProperties>
</file>