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41600-49AA-4312-8DC2-B2E7651D8760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50059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TUA SENHOR É A GRANDEZA E PODER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HONRA A VITÓRIA E A MAJESTADE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PORQUE TEU É TUDO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QUANTO A NOS CÉUS E NA TERRA 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64347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TEU SENHOR É O REINO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TU TE EXALTASTE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CHEFE SOBRE TODOS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RIQUEZAS VEM DE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DOMINAS SOBRE TUDO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NAS SUAS MÃOS A FORÇA E PODER</a:t>
            </a:r>
            <a:br>
              <a:rPr lang="pt-BR" dirty="0" smtClean="0">
                <a:latin typeface="Arial Black" pitchFamily="34" charset="0"/>
              </a:rPr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78634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CONTIGO ESTÁ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O ENGRADECER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A TUDO DA FORÇA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AGORA POIS OH NOSSO DEUS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GRAÇAS TE DAMOS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LOUVAMOS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TEU GLORIOSO </a:t>
            </a:r>
            <a:r>
              <a:rPr lang="pt-BR" dirty="0" smtClean="0">
                <a:latin typeface="Arial Black" pitchFamily="34" charset="0"/>
              </a:rPr>
              <a:t>NOME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TUA SENHOR É A GRANDEZA E PODER A HONRA A VITÓRIA E A MAJESTADE PORQUE TEU É TUDO  QUANTO A NOS CÉUS E NA TERRA </vt:lpstr>
      <vt:lpstr> TEU SENHOR É O REINO E TU TE EXALTASTE  O CHEFE SOBRE TODOS  RIQUEZAS VEM DE TI TU DOMINAS SOBRE TUDO  NAS SUAS MÃOS A FORÇA E PODER </vt:lpstr>
      <vt:lpstr>CONTIGO ESTÁ  O ENGRADECER  E A TUDO DA FORÇA  AGORA POIS OH NOSSO DEUS GRAÇAS TE DAMOS  E LOUVAMOS O TEU GLORIOSO NOME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 VERBO VIVO  O HERDEIRO DE  TODAS AS COISAS VENCEDOR,VENCEDOR</dc:title>
  <dc:creator>Vídeos</dc:creator>
  <cp:lastModifiedBy>Projetor</cp:lastModifiedBy>
  <cp:revision>7</cp:revision>
  <dcterms:created xsi:type="dcterms:W3CDTF">2009-11-22T19:51:31Z</dcterms:created>
  <dcterms:modified xsi:type="dcterms:W3CDTF">2021-02-11T20:31:55Z</dcterms:modified>
</cp:coreProperties>
</file>