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8" r:id="rId3"/>
    <p:sldId id="260" r:id="rId4"/>
    <p:sldId id="265" r:id="rId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1506" y="-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E9715-3B78-4259-96DE-652AA114E8BF}" type="datetimeFigureOut">
              <a:rPr lang="pt-BR" smtClean="0"/>
              <a:pPr/>
              <a:t>11/02/2021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38FBF-46CB-4E6F-BB03-6056B18FA218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2529947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E9715-3B78-4259-96DE-652AA114E8BF}" type="datetimeFigureOut">
              <a:rPr lang="pt-BR" smtClean="0"/>
              <a:pPr/>
              <a:t>11/02/2021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38FBF-46CB-4E6F-BB03-6056B18FA218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2155391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E9715-3B78-4259-96DE-652AA114E8BF}" type="datetimeFigureOut">
              <a:rPr lang="pt-BR" smtClean="0"/>
              <a:pPr/>
              <a:t>11/02/2021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38FBF-46CB-4E6F-BB03-6056B18FA218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3808639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E9715-3B78-4259-96DE-652AA114E8BF}" type="datetimeFigureOut">
              <a:rPr lang="pt-BR" smtClean="0"/>
              <a:pPr/>
              <a:t>11/02/2021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38FBF-46CB-4E6F-BB03-6056B18FA218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3364424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E9715-3B78-4259-96DE-652AA114E8BF}" type="datetimeFigureOut">
              <a:rPr lang="pt-BR" smtClean="0"/>
              <a:pPr/>
              <a:t>11/02/2021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38FBF-46CB-4E6F-BB03-6056B18FA218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806314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E9715-3B78-4259-96DE-652AA114E8BF}" type="datetimeFigureOut">
              <a:rPr lang="pt-BR" smtClean="0"/>
              <a:pPr/>
              <a:t>11/02/2021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38FBF-46CB-4E6F-BB03-6056B18FA218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3085556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E9715-3B78-4259-96DE-652AA114E8BF}" type="datetimeFigureOut">
              <a:rPr lang="pt-BR" smtClean="0"/>
              <a:pPr/>
              <a:t>11/02/2021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38FBF-46CB-4E6F-BB03-6056B18FA218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368152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E9715-3B78-4259-96DE-652AA114E8BF}" type="datetimeFigureOut">
              <a:rPr lang="pt-BR" smtClean="0"/>
              <a:pPr/>
              <a:t>11/02/2021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38FBF-46CB-4E6F-BB03-6056B18FA218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2300804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E9715-3B78-4259-96DE-652AA114E8BF}" type="datetimeFigureOut">
              <a:rPr lang="pt-BR" smtClean="0"/>
              <a:pPr/>
              <a:t>11/02/2021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38FBF-46CB-4E6F-BB03-6056B18FA218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285966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E9715-3B78-4259-96DE-652AA114E8BF}" type="datetimeFigureOut">
              <a:rPr lang="pt-BR" smtClean="0"/>
              <a:pPr/>
              <a:t>11/02/2021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38FBF-46CB-4E6F-BB03-6056B18FA218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489803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E9715-3B78-4259-96DE-652AA114E8BF}" type="datetimeFigureOut">
              <a:rPr lang="pt-BR" smtClean="0"/>
              <a:pPr/>
              <a:t>11/02/2021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38FBF-46CB-4E6F-BB03-6056B18FA218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539780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E9715-3B78-4259-96DE-652AA114E8BF}" type="datetimeFigureOut">
              <a:rPr lang="pt-BR" smtClean="0"/>
              <a:pPr/>
              <a:t>11/02/2021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38FBF-46CB-4E6F-BB03-6056B18FA218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879162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42852"/>
            <a:ext cx="9144000" cy="5207171"/>
          </a:xfrm>
        </p:spPr>
        <p:txBody>
          <a:bodyPr>
            <a:noAutofit/>
          </a:bodyPr>
          <a:lstStyle/>
          <a:p>
            <a:r>
              <a:rPr lang="pt-BR" sz="4000" b="1" i="0" dirty="0" smtClean="0">
                <a:solidFill>
                  <a:schemeClr val="bg1"/>
                </a:solidFill>
                <a:effectLst/>
                <a:latin typeface="Arial Black" pitchFamily="34" charset="0"/>
              </a:rPr>
              <a:t>SEI QUE ESTÁS AQUI</a:t>
            </a:r>
            <a:br>
              <a:rPr lang="pt-BR" sz="4000" b="1" i="0" dirty="0" smtClean="0">
                <a:solidFill>
                  <a:schemeClr val="bg1"/>
                </a:solidFill>
                <a:effectLst/>
                <a:latin typeface="Arial Black" pitchFamily="34" charset="0"/>
              </a:rPr>
            </a:b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</a:rPr>
              <a:t>AQUI NESTE LUGAR</a:t>
            </a:r>
            <a:br>
              <a:rPr lang="pt-BR" sz="4000" b="1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</a:rPr>
              <a:t>POSSO TE SENTIR</a:t>
            </a:r>
            <a:br>
              <a:rPr lang="pt-BR" sz="4000" b="1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</a:rPr>
              <a:t>SONDA-ME</a:t>
            </a:r>
            <a:br>
              <a:rPr lang="pt-BR" sz="4000" b="1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</a:rPr>
              <a:t>COM TEU AMOR</a:t>
            </a:r>
            <a:br>
              <a:rPr lang="pt-BR" sz="4000" b="1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</a:rPr>
              <a:t>ENCHE-ME</a:t>
            </a:r>
            <a:br>
              <a:rPr lang="pt-BR" sz="4000" b="1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</a:rPr>
              <a:t>COM TEU AMOR</a:t>
            </a:r>
            <a:br>
              <a:rPr lang="pt-BR" sz="4000" b="1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</a:rPr>
              <a:t>INUNDA-ME</a:t>
            </a:r>
            <a:endParaRPr lang="pt-BR" sz="4000" b="1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0464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214290"/>
            <a:ext cx="9144000" cy="5857892"/>
          </a:xfrm>
        </p:spPr>
        <p:txBody>
          <a:bodyPr>
            <a:normAutofit fontScale="90000"/>
          </a:bodyPr>
          <a:lstStyle/>
          <a:p>
            <a:r>
              <a:rPr lang="pt-BR" b="1" i="0" dirty="0" smtClean="0">
                <a:solidFill>
                  <a:schemeClr val="bg1"/>
                </a:solidFill>
                <a:effectLst/>
                <a:latin typeface="Arial Black" pitchFamily="34" charset="0"/>
              </a:rPr>
              <a:t>EM TUAS ÁGUAS</a:t>
            </a:r>
            <a:br>
              <a:rPr lang="pt-BR" b="1" i="0" dirty="0" smtClean="0">
                <a:solidFill>
                  <a:schemeClr val="bg1"/>
                </a:solidFill>
                <a:effectLst/>
                <a:latin typeface="Arial Black" pitchFamily="34" charset="0"/>
              </a:rPr>
            </a:br>
            <a:r>
              <a:rPr lang="pt-BR" b="1" dirty="0" smtClean="0">
                <a:solidFill>
                  <a:schemeClr val="bg1"/>
                </a:solidFill>
                <a:latin typeface="Arial Black" pitchFamily="34" charset="0"/>
              </a:rPr>
              <a:t>QUERO MERGULHAR MAIS FUNDO</a:t>
            </a:r>
            <a:br>
              <a:rPr lang="pt-BR" b="1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b="1" dirty="0" smtClean="0">
                <a:solidFill>
                  <a:schemeClr val="bg1"/>
                </a:solidFill>
                <a:latin typeface="Arial Black" pitchFamily="34" charset="0"/>
              </a:rPr>
              <a:t>QUERO CONTEMPLAR</a:t>
            </a:r>
            <a:br>
              <a:rPr lang="pt-BR" b="1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b="1" dirty="0" smtClean="0">
                <a:solidFill>
                  <a:schemeClr val="bg1"/>
                </a:solidFill>
                <a:latin typeface="Arial Black" pitchFamily="34" charset="0"/>
              </a:rPr>
              <a:t>TUA PRESENÇA</a:t>
            </a:r>
            <a:br>
              <a:rPr lang="pt-BR" b="1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b="1" dirty="0" smtClean="0">
                <a:solidFill>
                  <a:schemeClr val="bg1"/>
                </a:solidFill>
                <a:latin typeface="Arial Black" pitchFamily="34" charset="0"/>
              </a:rPr>
              <a:t>É O MEU LUGAR</a:t>
            </a:r>
            <a:br>
              <a:rPr lang="pt-BR" b="1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b="1" dirty="0" smtClean="0">
                <a:solidFill>
                  <a:schemeClr val="bg1"/>
                </a:solidFill>
                <a:latin typeface="Arial Black" pitchFamily="34" charset="0"/>
              </a:rPr>
              <a:t>NADA VAI ME SEPARAR</a:t>
            </a:r>
            <a:br>
              <a:rPr lang="pt-BR" b="1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b="1" dirty="0" smtClean="0">
                <a:solidFill>
                  <a:schemeClr val="bg1"/>
                </a:solidFill>
                <a:latin typeface="Arial Black" pitchFamily="34" charset="0"/>
              </a:rPr>
              <a:t>DO TEU AMOR</a:t>
            </a:r>
            <a:br>
              <a:rPr lang="pt-BR" b="1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b="1" dirty="0" smtClean="0">
                <a:solidFill>
                  <a:schemeClr val="bg1"/>
                </a:solidFill>
                <a:latin typeface="Arial Black" pitchFamily="34" charset="0"/>
              </a:rPr>
              <a:t>TEU AMOR</a:t>
            </a:r>
            <a:endParaRPr lang="pt-BR" b="1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91206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214290"/>
            <a:ext cx="9144000" cy="5279179"/>
          </a:xfrm>
        </p:spPr>
        <p:txBody>
          <a:bodyPr>
            <a:normAutofit fontScale="90000"/>
          </a:bodyPr>
          <a:lstStyle/>
          <a:p>
            <a:r>
              <a:rPr lang="pt-BR" b="1" i="0" dirty="0" smtClean="0">
                <a:solidFill>
                  <a:schemeClr val="bg1"/>
                </a:solidFill>
                <a:effectLst/>
                <a:latin typeface="Arial Black" pitchFamily="34" charset="0"/>
              </a:rPr>
              <a:t>EU OLHO PARA TI</a:t>
            </a:r>
            <a:br>
              <a:rPr lang="pt-BR" b="1" i="0" dirty="0" smtClean="0">
                <a:solidFill>
                  <a:schemeClr val="bg1"/>
                </a:solidFill>
                <a:effectLst/>
                <a:latin typeface="Arial Black" pitchFamily="34" charset="0"/>
              </a:rPr>
            </a:br>
            <a:r>
              <a:rPr lang="pt-BR" b="1" dirty="0" smtClean="0">
                <a:solidFill>
                  <a:schemeClr val="bg1"/>
                </a:solidFill>
                <a:latin typeface="Arial Black" pitchFamily="34" charset="0"/>
              </a:rPr>
              <a:t>E AO TE CONTEMPLAR</a:t>
            </a:r>
            <a:br>
              <a:rPr lang="pt-BR" b="1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b="1" dirty="0" smtClean="0">
                <a:solidFill>
                  <a:schemeClr val="bg1"/>
                </a:solidFill>
                <a:latin typeface="Arial Black" pitchFamily="34" charset="0"/>
              </a:rPr>
              <a:t>TUA GLÓRIA SOBRE MIM</a:t>
            </a:r>
            <a:br>
              <a:rPr lang="pt-BR" b="1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b="1" dirty="0" smtClean="0">
                <a:solidFill>
                  <a:schemeClr val="bg1"/>
                </a:solidFill>
                <a:latin typeface="Arial Black" pitchFamily="34" charset="0"/>
              </a:rPr>
              <a:t>TRANSFORMA-ME</a:t>
            </a:r>
            <a:br>
              <a:rPr lang="pt-BR" b="1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b="1" dirty="0" smtClean="0">
                <a:solidFill>
                  <a:schemeClr val="bg1"/>
                </a:solidFill>
                <a:latin typeface="Arial Black" pitchFamily="34" charset="0"/>
              </a:rPr>
              <a:t>COM TEU AMOR</a:t>
            </a:r>
            <a:br>
              <a:rPr lang="pt-BR" b="1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b="1" dirty="0" smtClean="0">
                <a:solidFill>
                  <a:schemeClr val="bg1"/>
                </a:solidFill>
                <a:latin typeface="Arial Black" pitchFamily="34" charset="0"/>
              </a:rPr>
              <a:t>ENCHE-ME</a:t>
            </a:r>
            <a:br>
              <a:rPr lang="pt-BR" b="1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b="1" dirty="0" smtClean="0">
                <a:solidFill>
                  <a:schemeClr val="bg1"/>
                </a:solidFill>
                <a:latin typeface="Arial Black" pitchFamily="34" charset="0"/>
              </a:rPr>
              <a:t>COM TEU AMOR</a:t>
            </a:r>
            <a:br>
              <a:rPr lang="pt-BR" b="1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b="1" dirty="0" smtClean="0">
                <a:solidFill>
                  <a:schemeClr val="bg1"/>
                </a:solidFill>
                <a:latin typeface="Arial Black" pitchFamily="34" charset="0"/>
              </a:rPr>
              <a:t>INUNDA-ME</a:t>
            </a:r>
            <a:endParaRPr lang="pt-BR" b="1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94108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214290"/>
            <a:ext cx="9144000" cy="5786478"/>
          </a:xfrm>
        </p:spPr>
        <p:txBody>
          <a:bodyPr>
            <a:normAutofit fontScale="90000"/>
          </a:bodyPr>
          <a:lstStyle/>
          <a:p>
            <a:r>
              <a:rPr lang="pt-BR" b="1" i="0" dirty="0" smtClean="0">
                <a:solidFill>
                  <a:schemeClr val="bg1"/>
                </a:solidFill>
                <a:effectLst/>
                <a:latin typeface="Arial Black" pitchFamily="34" charset="0"/>
              </a:rPr>
              <a:t>EM TUAS ÁGUAS</a:t>
            </a:r>
            <a:br>
              <a:rPr lang="pt-BR" b="1" i="0" dirty="0" smtClean="0">
                <a:solidFill>
                  <a:schemeClr val="bg1"/>
                </a:solidFill>
                <a:effectLst/>
                <a:latin typeface="Arial Black" pitchFamily="34" charset="0"/>
              </a:rPr>
            </a:br>
            <a:r>
              <a:rPr lang="pt-BR" b="1" dirty="0" smtClean="0">
                <a:solidFill>
                  <a:schemeClr val="bg1"/>
                </a:solidFill>
                <a:latin typeface="Arial Black" pitchFamily="34" charset="0"/>
              </a:rPr>
              <a:t>QUERO MERGULHAR MAIS FUNDO</a:t>
            </a:r>
            <a:br>
              <a:rPr lang="pt-BR" b="1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b="1" dirty="0" smtClean="0">
                <a:solidFill>
                  <a:schemeClr val="bg1"/>
                </a:solidFill>
                <a:latin typeface="Arial Black" pitchFamily="34" charset="0"/>
              </a:rPr>
              <a:t>QUERO CONTEMPLAR</a:t>
            </a:r>
            <a:br>
              <a:rPr lang="pt-BR" b="1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b="1" dirty="0" smtClean="0">
                <a:solidFill>
                  <a:schemeClr val="bg1"/>
                </a:solidFill>
                <a:latin typeface="Arial Black" pitchFamily="34" charset="0"/>
              </a:rPr>
              <a:t>TUA PRESENÇA</a:t>
            </a:r>
            <a:br>
              <a:rPr lang="pt-BR" b="1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b="1" dirty="0" smtClean="0">
                <a:solidFill>
                  <a:schemeClr val="bg1"/>
                </a:solidFill>
                <a:latin typeface="Arial Black" pitchFamily="34" charset="0"/>
              </a:rPr>
              <a:t>É O MEU LUGAR</a:t>
            </a:r>
            <a:br>
              <a:rPr lang="pt-BR" b="1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b="1" dirty="0" smtClean="0">
                <a:solidFill>
                  <a:schemeClr val="bg1"/>
                </a:solidFill>
                <a:latin typeface="Arial Black" pitchFamily="34" charset="0"/>
              </a:rPr>
              <a:t>NADA VAI ME SEPARAR</a:t>
            </a:r>
            <a:br>
              <a:rPr lang="pt-BR" b="1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b="1" dirty="0" smtClean="0">
                <a:solidFill>
                  <a:schemeClr val="bg1"/>
                </a:solidFill>
                <a:latin typeface="Arial Black" pitchFamily="34" charset="0"/>
              </a:rPr>
              <a:t>DO TEU AMOR</a:t>
            </a:r>
            <a:br>
              <a:rPr lang="pt-BR" b="1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b="1" dirty="0" smtClean="0">
                <a:solidFill>
                  <a:schemeClr val="bg1"/>
                </a:solidFill>
                <a:latin typeface="Arial Black" pitchFamily="34" charset="0"/>
              </a:rPr>
              <a:t>TEU AMOR</a:t>
            </a:r>
            <a:endParaRPr lang="pt-BR" b="1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91206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14</Words>
  <Application>Microsoft Office PowerPoint</Application>
  <PresentationFormat>Apresentação na tela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Tema do Office</vt:lpstr>
      <vt:lpstr>SEI QUE ESTÁS AQUI AQUI NESTE LUGAR POSSO TE SENTIR SONDA-ME COM TEU AMOR ENCHE-ME COM TEU AMOR INUNDA-ME</vt:lpstr>
      <vt:lpstr>EM TUAS ÁGUAS QUERO MERGULHAR MAIS FUNDO QUERO CONTEMPLAR TUA PRESENÇA É O MEU LUGAR NADA VAI ME SEPARAR DO TEU AMOR TEU AMOR</vt:lpstr>
      <vt:lpstr>EU OLHO PARA TI E AO TE CONTEMPLAR TUA GLÓRIA SOBRE MIM TRANSFORMA-ME COM TEU AMOR ENCHE-ME COM TEU AMOR INUNDA-ME</vt:lpstr>
      <vt:lpstr>EM TUAS ÁGUAS QUERO MERGULHAR MAIS FUNDO QUERO CONTEMPLAR TUA PRESENÇA É O MEU LUGAR NADA VAI ME SEPARAR DO TEU AMOR TEU AMOR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Sei que estás aqui Aqui neste lugar Posso Te sentir Sonda-me</dc:title>
  <dc:creator>Usuário do Windows</dc:creator>
  <cp:lastModifiedBy>Projetor</cp:lastModifiedBy>
  <cp:revision>4</cp:revision>
  <dcterms:created xsi:type="dcterms:W3CDTF">2019-09-29T10:30:48Z</dcterms:created>
  <dcterms:modified xsi:type="dcterms:W3CDTF">2021-02-11T15:14:08Z</dcterms:modified>
</cp:coreProperties>
</file>