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6BE02-36A5-4FA4-835A-6B989ABE401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23BC-A207-4542-8497-B6BAF973CC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6BE02-36A5-4FA4-835A-6B989ABE401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23BC-A207-4542-8497-B6BAF973CC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6BE02-36A5-4FA4-835A-6B989ABE401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23BC-A207-4542-8497-B6BAF973CC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6BE02-36A5-4FA4-835A-6B989ABE401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23BC-A207-4542-8497-B6BAF973CC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6BE02-36A5-4FA4-835A-6B989ABE401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23BC-A207-4542-8497-B6BAF973CC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6BE02-36A5-4FA4-835A-6B989ABE401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23BC-A207-4542-8497-B6BAF973CC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6BE02-36A5-4FA4-835A-6B989ABE401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23BC-A207-4542-8497-B6BAF973CC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6BE02-36A5-4FA4-835A-6B989ABE401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23BC-A207-4542-8497-B6BAF973CC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6BE02-36A5-4FA4-835A-6B989ABE401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23BC-A207-4542-8497-B6BAF973CC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6BE02-36A5-4FA4-835A-6B989ABE401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23BC-A207-4542-8497-B6BAF973CC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6BE02-36A5-4FA4-835A-6B989ABE401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23BC-A207-4542-8497-B6BAF973CC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6BE02-36A5-4FA4-835A-6B989ABE401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523BC-A207-4542-8497-B6BAF973CC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4290"/>
            <a:ext cx="9144000" cy="264320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VEJO 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VEJO 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EXALTADO NA ADORAÇÃO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DO POVO DESTA TERRA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4290"/>
            <a:ext cx="9144000" cy="3334823"/>
          </a:xfrm>
        </p:spPr>
        <p:txBody>
          <a:bodyPr>
            <a:normAutofit/>
          </a:bodyPr>
          <a:lstStyle/>
          <a:p>
            <a:pPr eaLnBrk="1" hangingPunct="1"/>
            <a:r>
              <a:rPr lang="pt-BR" sz="4000" dirty="0" smtClean="0">
                <a:latin typeface="Arial Black" pitchFamily="34" charset="0"/>
              </a:rPr>
              <a:t>VEJO 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VEJO 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MEUS OLHOS VIRAM O REI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CORDEIRO SOBRE O TRONO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REINANDO PARA SEMPRE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42852"/>
            <a:ext cx="9144000" cy="285752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4000" dirty="0" smtClean="0">
                <a:latin typeface="Arial Black" pitchFamily="34" charset="0"/>
              </a:rPr>
              <a:t>SUAS VESTES REAIS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ENCHEM O TEMPLO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ADORADORES CELESTIAIS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CERCAM SEU TRONO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42852"/>
            <a:ext cx="9144000" cy="216594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4000" dirty="0" smtClean="0">
                <a:latin typeface="Arial Black" pitchFamily="34" charset="0"/>
              </a:rPr>
              <a:t>UNIDOS A ELES CANTAMOS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SANTO </a:t>
            </a:r>
            <a:r>
              <a:rPr lang="pt-BR" sz="4000" dirty="0" smtClean="0">
                <a:latin typeface="Arial Black" pitchFamily="34" charset="0"/>
              </a:rPr>
              <a:t>SANTO É O CORDEIRO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 O CORDEIRO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VEJO O SENHOR VEJO O SENHOR EXALTADO NA ADORAÇÃO DO POVO DESTA TERRA</vt:lpstr>
      <vt:lpstr>VEJO O SENHOR VEJO O SENHOR MEUS OLHOS VIRAM O REI O CORDEIRO SOBRE O TRONO REINANDO PARA SEMPRE</vt:lpstr>
      <vt:lpstr>SUAS VESTES REAIS ENCHEM O TEMPLO ADORADORES CELESTIAIS CERCAM SEU TRONO</vt:lpstr>
      <vt:lpstr>UNIDOS A ELES CANTAMOS SANTO SANTO É O CORDEIRO É O CORDEIRO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VEJO O SENHOR VEJO O SENHOR EXALTADO NA ADORAÇÃO DO POVO DESTA TERRA</dc:title>
  <dc:creator>Vídeos</dc:creator>
  <cp:lastModifiedBy>Projetor</cp:lastModifiedBy>
  <cp:revision>4</cp:revision>
  <dcterms:created xsi:type="dcterms:W3CDTF">2010-09-19T21:05:03Z</dcterms:created>
  <dcterms:modified xsi:type="dcterms:W3CDTF">2021-02-11T20:44:32Z</dcterms:modified>
</cp:coreProperties>
</file>