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A0A15-51B6-43AD-BB2A-85FDD7DB2BF1}" type="datetimeFigureOut">
              <a:rPr lang="pt-BR" smtClean="0"/>
              <a:pPr/>
              <a:t>11/02/2021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9A4CB-1740-424F-BAF0-B299FCE03CDE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37696342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A0A15-51B6-43AD-BB2A-85FDD7DB2BF1}" type="datetimeFigureOut">
              <a:rPr lang="pt-BR" smtClean="0"/>
              <a:pPr/>
              <a:t>11/02/2021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9A4CB-1740-424F-BAF0-B299FCE03CDE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33310970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A0A15-51B6-43AD-BB2A-85FDD7DB2BF1}" type="datetimeFigureOut">
              <a:rPr lang="pt-BR" smtClean="0"/>
              <a:pPr/>
              <a:t>11/02/2021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9A4CB-1740-424F-BAF0-B299FCE03CDE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8081973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A0A15-51B6-43AD-BB2A-85FDD7DB2BF1}" type="datetimeFigureOut">
              <a:rPr lang="pt-BR" smtClean="0"/>
              <a:pPr/>
              <a:t>11/02/2021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9A4CB-1740-424F-BAF0-B299FCE03CDE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17089272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A0A15-51B6-43AD-BB2A-85FDD7DB2BF1}" type="datetimeFigureOut">
              <a:rPr lang="pt-BR" smtClean="0"/>
              <a:pPr/>
              <a:t>11/02/2021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9A4CB-1740-424F-BAF0-B299FCE03CDE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39929371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A0A15-51B6-43AD-BB2A-85FDD7DB2BF1}" type="datetimeFigureOut">
              <a:rPr lang="pt-BR" smtClean="0"/>
              <a:pPr/>
              <a:t>11/02/2021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9A4CB-1740-424F-BAF0-B299FCE03CDE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623444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A0A15-51B6-43AD-BB2A-85FDD7DB2BF1}" type="datetimeFigureOut">
              <a:rPr lang="pt-BR" smtClean="0"/>
              <a:pPr/>
              <a:t>11/02/2021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9A4CB-1740-424F-BAF0-B299FCE03CDE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40266000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A0A15-51B6-43AD-BB2A-85FDD7DB2BF1}" type="datetimeFigureOut">
              <a:rPr lang="pt-BR" smtClean="0"/>
              <a:pPr/>
              <a:t>11/02/2021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9A4CB-1740-424F-BAF0-B299FCE03CDE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3890536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A0A15-51B6-43AD-BB2A-85FDD7DB2BF1}" type="datetimeFigureOut">
              <a:rPr lang="pt-BR" smtClean="0"/>
              <a:pPr/>
              <a:t>11/02/2021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9A4CB-1740-424F-BAF0-B299FCE03CDE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6488020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A0A15-51B6-43AD-BB2A-85FDD7DB2BF1}" type="datetimeFigureOut">
              <a:rPr lang="pt-BR" smtClean="0"/>
              <a:pPr/>
              <a:t>11/02/2021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9A4CB-1740-424F-BAF0-B299FCE03CDE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30484252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A0A15-51B6-43AD-BB2A-85FDD7DB2BF1}" type="datetimeFigureOut">
              <a:rPr lang="pt-BR" smtClean="0"/>
              <a:pPr/>
              <a:t>11/02/2021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9A4CB-1740-424F-BAF0-B299FCE03CDE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28986639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7A0A15-51B6-43AD-BB2A-85FDD7DB2BF1}" type="datetimeFigureOut">
              <a:rPr lang="pt-BR" smtClean="0"/>
              <a:pPr/>
              <a:t>11/02/2021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29A4CB-1740-424F-BAF0-B299FCE03CDE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343386066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ubtítulo 9"/>
          <p:cNvSpPr>
            <a:spLocks noGrp="1"/>
          </p:cNvSpPr>
          <p:nvPr>
            <p:ph type="subTitle" idx="1"/>
          </p:nvPr>
        </p:nvSpPr>
        <p:spPr>
          <a:xfrm>
            <a:off x="0" y="214290"/>
            <a:ext cx="9144000" cy="3786214"/>
          </a:xfrm>
        </p:spPr>
        <p:txBody>
          <a:bodyPr>
            <a:normAutofit/>
          </a:bodyPr>
          <a:lstStyle/>
          <a:p>
            <a:r>
              <a:rPr lang="pt-BR" sz="4000" b="1" dirty="0" smtClean="0">
                <a:solidFill>
                  <a:schemeClr val="tx1"/>
                </a:solidFill>
                <a:latin typeface="Arial Black" pitchFamily="34" charset="0"/>
              </a:rPr>
              <a:t>VEM RESPLANDECENTE SOL</a:t>
            </a:r>
          </a:p>
          <a:p>
            <a:r>
              <a:rPr lang="pt-BR" sz="4000" b="1" dirty="0" smtClean="0">
                <a:solidFill>
                  <a:schemeClr val="tx1"/>
                </a:solidFill>
                <a:latin typeface="Arial Black" pitchFamily="34" charset="0"/>
              </a:rPr>
              <a:t>DE JUSTIÇA MEU SENHOR </a:t>
            </a:r>
          </a:p>
          <a:p>
            <a:r>
              <a:rPr lang="pt-BR" sz="4000" b="1" dirty="0" smtClean="0">
                <a:solidFill>
                  <a:schemeClr val="tx1"/>
                </a:solidFill>
                <a:latin typeface="Arial Black" pitchFamily="34" charset="0"/>
              </a:rPr>
              <a:t>O DESEJADO DAS NAÇÕES</a:t>
            </a:r>
          </a:p>
          <a:p>
            <a:r>
              <a:rPr lang="pt-BR" sz="4000" b="1" dirty="0" smtClean="0">
                <a:solidFill>
                  <a:schemeClr val="tx1"/>
                </a:solidFill>
                <a:latin typeface="Arial Black" pitchFamily="34" charset="0"/>
              </a:rPr>
              <a:t>O AMOR DOS AMORES</a:t>
            </a:r>
          </a:p>
          <a:p>
            <a:r>
              <a:rPr lang="pt-BR" sz="4000" b="1" dirty="0" smtClean="0">
                <a:solidFill>
                  <a:schemeClr val="tx1"/>
                </a:solidFill>
                <a:latin typeface="Arial Black" pitchFamily="34" charset="0"/>
              </a:rPr>
              <a:t>VEM </a:t>
            </a:r>
            <a:r>
              <a:rPr lang="pt-BR" sz="4000" b="1" dirty="0" smtClean="0">
                <a:solidFill>
                  <a:schemeClr val="tx1"/>
                </a:solidFill>
                <a:latin typeface="Arial Black" pitchFamily="34" charset="0"/>
              </a:rPr>
              <a:t>VEM MEU </a:t>
            </a:r>
            <a:r>
              <a:rPr lang="pt-BR" sz="4000" b="1" dirty="0" smtClean="0">
                <a:solidFill>
                  <a:schemeClr val="tx1"/>
                </a:solidFill>
                <a:latin typeface="Arial Black" pitchFamily="34" charset="0"/>
              </a:rPr>
              <a:t>AMOR</a:t>
            </a:r>
            <a:endParaRPr lang="pt-BR" sz="4000" dirty="0"/>
          </a:p>
        </p:txBody>
      </p:sp>
    </p:spTree>
    <p:extLst>
      <p:ext uri="{BB962C8B-B14F-4D97-AF65-F5344CB8AC3E}">
        <p14:creationId xmlns="" xmlns:p14="http://schemas.microsoft.com/office/powerpoint/2010/main" val="2399729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0" y="214290"/>
            <a:ext cx="9144000" cy="4687360"/>
          </a:xfrm>
        </p:spPr>
        <p:txBody>
          <a:bodyPr>
            <a:normAutofit/>
          </a:bodyPr>
          <a:lstStyle/>
          <a:p>
            <a:r>
              <a:rPr lang="pt-BR" sz="4000" b="1" dirty="0" smtClean="0">
                <a:latin typeface="Arial Black" pitchFamily="34" charset="0"/>
              </a:rPr>
              <a:t>NAQUELE DIA TUDO LHE ADORARÁ</a:t>
            </a:r>
            <a:br>
              <a:rPr lang="pt-BR" sz="4000" b="1" dirty="0" smtClean="0">
                <a:latin typeface="Arial Black" pitchFamily="34" charset="0"/>
              </a:rPr>
            </a:br>
            <a:r>
              <a:rPr lang="pt-BR" sz="4000" b="1" dirty="0" smtClean="0">
                <a:latin typeface="Arial Black" pitchFamily="34" charset="0"/>
              </a:rPr>
              <a:t>E A ELE GLÓRIA SE TRIBUTARÁ</a:t>
            </a:r>
            <a:br>
              <a:rPr lang="pt-BR" sz="4000" b="1" dirty="0" smtClean="0">
                <a:latin typeface="Arial Black" pitchFamily="34" charset="0"/>
              </a:rPr>
            </a:br>
            <a:r>
              <a:rPr lang="pt-BR" sz="4000" b="1" dirty="0" smtClean="0">
                <a:latin typeface="Arial Black" pitchFamily="34" charset="0"/>
              </a:rPr>
              <a:t>PORQUE A BODA É CHEGADA </a:t>
            </a:r>
            <a:br>
              <a:rPr lang="pt-BR" sz="4000" b="1" dirty="0" smtClean="0">
                <a:latin typeface="Arial Black" pitchFamily="34" charset="0"/>
              </a:rPr>
            </a:br>
            <a:r>
              <a:rPr lang="pt-BR" sz="4000" b="1" dirty="0" smtClean="0">
                <a:latin typeface="Arial Black" pitchFamily="34" charset="0"/>
              </a:rPr>
              <a:t>E SUA NOIVA PREPARADA</a:t>
            </a:r>
            <a:br>
              <a:rPr lang="pt-BR" sz="4000" b="1" dirty="0" smtClean="0">
                <a:latin typeface="Arial Black" pitchFamily="34" charset="0"/>
              </a:rPr>
            </a:br>
            <a:r>
              <a:rPr lang="pt-BR" sz="4000" b="1" dirty="0" smtClean="0">
                <a:latin typeface="Arial Black" pitchFamily="34" charset="0"/>
              </a:rPr>
              <a:t>PARA SER DESPOSADA POR </a:t>
            </a:r>
            <a:r>
              <a:rPr lang="pt-BR" sz="4000" b="1" dirty="0" smtClean="0">
                <a:latin typeface="Arial Black" pitchFamily="34" charset="0"/>
              </a:rPr>
              <a:t>ELE</a:t>
            </a:r>
            <a:endParaRPr lang="pt-BR" sz="3200" b="1" dirty="0">
              <a:latin typeface="Arial Black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6991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14290"/>
            <a:ext cx="9144000" cy="2500330"/>
          </a:xfrm>
        </p:spPr>
        <p:txBody>
          <a:bodyPr>
            <a:normAutofit/>
          </a:bodyPr>
          <a:lstStyle/>
          <a:p>
            <a:r>
              <a:rPr lang="pt-BR" sz="3600" b="1" dirty="0" smtClean="0">
                <a:latin typeface="Arial Black" pitchFamily="34" charset="0"/>
              </a:rPr>
              <a:t>VEM </a:t>
            </a:r>
            <a:r>
              <a:rPr lang="pt-BR" sz="3600" b="1" dirty="0" smtClean="0">
                <a:latin typeface="Arial Black" pitchFamily="34" charset="0"/>
              </a:rPr>
              <a:t>AMADO VEM</a:t>
            </a:r>
            <a:br>
              <a:rPr lang="pt-BR" sz="3600" b="1" dirty="0" smtClean="0">
                <a:latin typeface="Arial Black" pitchFamily="34" charset="0"/>
              </a:rPr>
            </a:br>
            <a:r>
              <a:rPr lang="pt-BR" sz="3600" b="1" dirty="0" smtClean="0">
                <a:latin typeface="Arial Black" pitchFamily="34" charset="0"/>
              </a:rPr>
              <a:t>O ESPÍRITO E A NOIVA DIZEM VEM</a:t>
            </a:r>
            <a:br>
              <a:rPr lang="pt-BR" sz="3600" b="1" dirty="0" smtClean="0">
                <a:latin typeface="Arial Black" pitchFamily="34" charset="0"/>
              </a:rPr>
            </a:br>
            <a:r>
              <a:rPr lang="pt-BR" sz="3600" b="1" dirty="0" smtClean="0">
                <a:latin typeface="Arial Black" pitchFamily="34" charset="0"/>
              </a:rPr>
              <a:t>VEM </a:t>
            </a:r>
            <a:r>
              <a:rPr lang="pt-BR" sz="3600" b="1" dirty="0" smtClean="0">
                <a:latin typeface="Arial Black" pitchFamily="34" charset="0"/>
              </a:rPr>
              <a:t>AMADO VEM </a:t>
            </a:r>
            <a:br>
              <a:rPr lang="pt-BR" sz="3600" b="1" dirty="0" smtClean="0">
                <a:latin typeface="Arial Black" pitchFamily="34" charset="0"/>
              </a:rPr>
            </a:br>
            <a:r>
              <a:rPr lang="pt-BR" sz="3600" b="1" dirty="0" smtClean="0">
                <a:latin typeface="Arial Black" pitchFamily="34" charset="0"/>
              </a:rPr>
              <a:t>E TODO O QUE OUVE DIGA </a:t>
            </a:r>
            <a:r>
              <a:rPr lang="pt-BR" sz="3600" b="1" dirty="0" smtClean="0">
                <a:latin typeface="Arial Black" pitchFamily="34" charset="0"/>
              </a:rPr>
              <a:t>VEM</a:t>
            </a:r>
            <a:endParaRPr lang="pt-BR" sz="3600" dirty="0">
              <a:latin typeface="Arial Black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09758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14290"/>
            <a:ext cx="9144000" cy="2571768"/>
          </a:xfrm>
        </p:spPr>
        <p:txBody>
          <a:bodyPr>
            <a:normAutofit/>
          </a:bodyPr>
          <a:lstStyle/>
          <a:p>
            <a:r>
              <a:rPr lang="pt-BR" sz="3600" b="1" dirty="0" smtClean="0">
                <a:latin typeface="Arial Black" pitchFamily="34" charset="0"/>
              </a:rPr>
              <a:t>VEM </a:t>
            </a:r>
            <a:r>
              <a:rPr lang="pt-BR" sz="3600" b="1" dirty="0" err="1">
                <a:latin typeface="Arial Black" pitchFamily="34" charset="0"/>
              </a:rPr>
              <a:t>VEM</a:t>
            </a:r>
            <a:r>
              <a:rPr lang="pt-BR" sz="3600" b="1" dirty="0">
                <a:latin typeface="Arial Black" pitchFamily="34" charset="0"/>
              </a:rPr>
              <a:t> </a:t>
            </a:r>
            <a:r>
              <a:rPr lang="pt-BR" sz="3600" b="1" dirty="0" smtClean="0">
                <a:latin typeface="Arial Black" pitchFamily="34" charset="0"/>
              </a:rPr>
              <a:t>OH </a:t>
            </a:r>
            <a:r>
              <a:rPr lang="pt-BR" sz="3600" b="1" dirty="0">
                <a:latin typeface="Arial Black" pitchFamily="34" charset="0"/>
              </a:rPr>
              <a:t>REI</a:t>
            </a:r>
            <a:br>
              <a:rPr lang="pt-BR" sz="3600" b="1" dirty="0">
                <a:latin typeface="Arial Black" pitchFamily="34" charset="0"/>
              </a:rPr>
            </a:br>
            <a:r>
              <a:rPr lang="pt-BR" sz="3600" b="1" dirty="0">
                <a:latin typeface="Arial Black" pitchFamily="34" charset="0"/>
              </a:rPr>
              <a:t>MEU AMADO VEM</a:t>
            </a:r>
            <a:br>
              <a:rPr lang="pt-BR" sz="3600" b="1" dirty="0">
                <a:latin typeface="Arial Black" pitchFamily="34" charset="0"/>
              </a:rPr>
            </a:br>
            <a:r>
              <a:rPr lang="pt-BR" sz="3600" b="1" dirty="0">
                <a:latin typeface="Arial Black" pitchFamily="34" charset="0"/>
              </a:rPr>
              <a:t>O DIA DO NOSSO GOZO JÁ CHEGA</a:t>
            </a:r>
            <a:br>
              <a:rPr lang="pt-BR" sz="3600" b="1" dirty="0">
                <a:latin typeface="Arial Black" pitchFamily="34" charset="0"/>
              </a:rPr>
            </a:br>
            <a:r>
              <a:rPr lang="pt-BR" sz="3600" b="1" dirty="0" smtClean="0">
                <a:latin typeface="Arial Black" pitchFamily="34" charset="0"/>
              </a:rPr>
              <a:t>VEM </a:t>
            </a:r>
            <a:r>
              <a:rPr lang="pt-BR" sz="3600" b="1" dirty="0">
                <a:latin typeface="Arial Black" pitchFamily="34" charset="0"/>
              </a:rPr>
              <a:t>AMADO </a:t>
            </a:r>
            <a:r>
              <a:rPr lang="pt-BR" sz="3600" b="1" dirty="0" smtClean="0">
                <a:latin typeface="Arial Black" pitchFamily="34" charset="0"/>
              </a:rPr>
              <a:t>VEM</a:t>
            </a:r>
            <a:endParaRPr lang="pt-BR" sz="3600" b="1" dirty="0">
              <a:latin typeface="Arial Black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2528370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</TotalTime>
  <Words>31</Words>
  <Application>Microsoft Office PowerPoint</Application>
  <PresentationFormat>Apresentação na tela (4:3)</PresentationFormat>
  <Paragraphs>8</Paragraphs>
  <Slides>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4</vt:i4>
      </vt:variant>
    </vt:vector>
  </HeadingPairs>
  <TitlesOfParts>
    <vt:vector size="5" baseType="lpstr">
      <vt:lpstr>Tema do Office</vt:lpstr>
      <vt:lpstr>Slide 1</vt:lpstr>
      <vt:lpstr>NAQUELE DIA TUDO LHE ADORARÁ E A ELE GLÓRIA SE TRIBUTARÁ PORQUE A BODA É CHEGADA  E SUA NOIVA PREPARADA PARA SER DESPOSADA POR ELE</vt:lpstr>
      <vt:lpstr>VEM AMADO VEM O ESPÍRITO E A NOIVA DIZEM VEM VEM AMADO VEM  E TODO O QUE OUVE DIGA VEM</vt:lpstr>
      <vt:lpstr>VEM VEM OH REI MEU AMADO VEM O DIA DO NOSSO GOZO JÁ CHEGA VEM AMADO VEM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VEM, AMADO VEM</dc:title>
  <dc:creator>José Carlos Moreno</dc:creator>
  <cp:lastModifiedBy>Projetor</cp:lastModifiedBy>
  <cp:revision>14</cp:revision>
  <dcterms:created xsi:type="dcterms:W3CDTF">2015-03-28T20:49:54Z</dcterms:created>
  <dcterms:modified xsi:type="dcterms:W3CDTF">2021-02-11T20:51:12Z</dcterms:modified>
</cp:coreProperties>
</file>