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60866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0964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0384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26655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4070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98221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13979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54458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6262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30762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31351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61ED-8ECD-4848-8FC3-4238F185FEC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BA060-EDEA-4110-8976-4545BBE8A9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949126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3571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dirty="0">
                <a:latin typeface="Arial Black" pitchFamily="34" charset="0"/>
              </a:rPr>
              <a:t>VENHO ADORAR-TE JESUS</a:t>
            </a:r>
          </a:p>
          <a:p>
            <a:pPr marL="0" indent="0" algn="ctr">
              <a:buNone/>
            </a:pPr>
            <a:r>
              <a:rPr lang="pt-BR" sz="4000" dirty="0">
                <a:latin typeface="Arial Black" pitchFamily="34" charset="0"/>
              </a:rPr>
              <a:t>PORQUE ABRISTE MEUS OLHOS </a:t>
            </a:r>
          </a:p>
          <a:p>
            <a:pPr marL="0" indent="0" algn="ctr">
              <a:buNone/>
            </a:pPr>
            <a:r>
              <a:rPr lang="pt-BR" sz="4000" dirty="0">
                <a:latin typeface="Arial Black" pitchFamily="34" charset="0"/>
              </a:rPr>
              <a:t>E VEJO O TEU ROSTO ANTE </a:t>
            </a:r>
            <a:r>
              <a:rPr lang="pt-BR" sz="4000" dirty="0" smtClean="0">
                <a:latin typeface="Arial Black" pitchFamily="34" charset="0"/>
              </a:rPr>
              <a:t>MIM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8912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3643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VENHO EXPRESSAR MEU AMOR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PORQUE VIESTE DO CÉU ENCHENDO MINHA VIDA DE LUZ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ERGO MINHAS MÃOS PARA TI </a:t>
            </a:r>
          </a:p>
          <a:p>
            <a:endParaRPr lang="pt-BR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9126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MARAVILHADO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</a:t>
            </a:r>
            <a:r>
              <a:rPr lang="pt-BR" sz="4000" dirty="0">
                <a:latin typeface="Arial Black" pitchFamily="34" charset="0"/>
              </a:rPr>
              <a:t>VER TUA GRANDEZA 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ME ENVOLVE TUA </a:t>
            </a:r>
            <a:r>
              <a:rPr lang="pt-BR" sz="4000" dirty="0" smtClean="0">
                <a:latin typeface="Arial Black" pitchFamily="34" charset="0"/>
              </a:rPr>
              <a:t>LUZ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1147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14340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VENHO </a:t>
            </a:r>
            <a:r>
              <a:rPr lang="pt-BR" sz="4000" dirty="0" smtClean="0">
                <a:latin typeface="Arial Black" pitchFamily="34" charset="0"/>
              </a:rPr>
              <a:t>ADORAR-TE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VENHO PROSTRAR-ME ANTE TEUS PÉS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VENHO RENDER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MEU CORAÇÃO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TI </a:t>
            </a:r>
            <a:r>
              <a:rPr lang="pt-BR" sz="4000" dirty="0" smtClean="0">
                <a:latin typeface="Arial Black" pitchFamily="34" charset="0"/>
              </a:rPr>
              <a:t>SENHOR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11479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36</Words>
  <Application>Microsoft Office PowerPoint</Application>
  <PresentationFormat>Apresentação na tela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Slide 1</vt:lpstr>
      <vt:lpstr>Slide 2</vt:lpstr>
      <vt:lpstr>MARAVILHADO  EM VER TUA GRANDEZA  ME ENVOLVE TUA LUZ</vt:lpstr>
      <vt:lpstr>VENHO ADORAR-TE JESUS VENHO PROSTRAR-ME ANTE TEUS PÉS VENHO RENDER  MEU CORAÇÃO  A TI SENHOR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VENHO ADORAR-TE</dc:title>
  <dc:creator>José Carlos Moreno</dc:creator>
  <cp:lastModifiedBy>Projetor</cp:lastModifiedBy>
  <cp:revision>7</cp:revision>
  <dcterms:created xsi:type="dcterms:W3CDTF">2015-06-06T23:16:33Z</dcterms:created>
  <dcterms:modified xsi:type="dcterms:W3CDTF">2021-02-11T20:53:13Z</dcterms:modified>
</cp:coreProperties>
</file>