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643338"/>
          </a:xfrm>
        </p:spPr>
        <p:txBody>
          <a:bodyPr>
            <a:noAutofit/>
          </a:bodyPr>
          <a:lstStyle/>
          <a:p>
            <a:r>
              <a:rPr lang="pt-BR" sz="3600" dirty="0" smtClean="0">
                <a:latin typeface="Arial Black" pitchFamily="34" charset="0"/>
              </a:rPr>
              <a:t>PELA </a:t>
            </a:r>
            <a:r>
              <a:rPr lang="pt-BR" sz="3600" dirty="0" smtClean="0">
                <a:latin typeface="Arial Black" pitchFamily="34" charset="0"/>
              </a:rPr>
              <a:t>VIA DOLOROSA</a:t>
            </a:r>
            <a:r>
              <a:rPr lang="pt-BR" sz="3600" dirty="0">
                <a:latin typeface="Arial Black" pitchFamily="34" charset="0"/>
              </a:rPr>
              <a:t/>
            </a:r>
            <a:br>
              <a:rPr lang="pt-BR" sz="3600" dirty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EM JERUSALÉM CHEGOU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CERTO HOMEM </a:t>
            </a:r>
            <a:r>
              <a:rPr lang="pt-BR" sz="3600" dirty="0" smtClean="0">
                <a:latin typeface="Arial Black" pitchFamily="34" charset="0"/>
              </a:rPr>
              <a:t>CARREGANDO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UMA </a:t>
            </a:r>
            <a:r>
              <a:rPr lang="pt-BR" sz="3600" dirty="0" smtClean="0">
                <a:latin typeface="Arial Black" pitchFamily="34" charset="0"/>
              </a:rPr>
              <a:t>CRUZ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MULTIDÕES QUERIAM VER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O HOMEM CONDENADO A MORRER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143272"/>
          </a:xfrm>
        </p:spPr>
        <p:txBody>
          <a:bodyPr>
            <a:normAutofit fontScale="90000"/>
          </a:bodyPr>
          <a:lstStyle/>
          <a:p>
            <a:r>
              <a:rPr lang="pt-BR" sz="4000" dirty="0" smtClean="0">
                <a:latin typeface="Arial Black" pitchFamily="34" charset="0"/>
              </a:rPr>
              <a:t>ELE </a:t>
            </a:r>
            <a:r>
              <a:rPr lang="pt-BR" sz="4000" dirty="0" smtClean="0">
                <a:latin typeface="Arial Black" pitchFamily="34" charset="0"/>
              </a:rPr>
              <a:t>ESTAVA TÃO FERIDO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SANGRAVA SEM PARAR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COROADO COM ESPINHOS ELE FOI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EM DOR PODIA VER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HOMEM CONDENADO A </a:t>
            </a:r>
            <a:r>
              <a:rPr lang="pt-BR" sz="4000" dirty="0" smtClean="0">
                <a:latin typeface="Arial Black" pitchFamily="34" charset="0"/>
              </a:rPr>
              <a:t>MORRER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4786346"/>
          </a:xfrm>
        </p:spPr>
        <p:txBody>
          <a:bodyPr>
            <a:normAutofit/>
          </a:bodyPr>
          <a:lstStyle/>
          <a:p>
            <a:r>
              <a:rPr lang="pt-BR" sz="3600" dirty="0" smtClean="0">
                <a:latin typeface="Arial Black" pitchFamily="34" charset="0"/>
              </a:rPr>
              <a:t>PELA </a:t>
            </a:r>
            <a:r>
              <a:rPr lang="pt-BR" sz="3600" dirty="0" smtClean="0">
                <a:latin typeface="Arial Black" pitchFamily="34" charset="0"/>
              </a:rPr>
              <a:t>VIA DOLOROSA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QUE É A ESTRADA DO HORROR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QUAL OVELHA VEIO CRISTO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REI E SENHOR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ELE FOI QUEM ESCOLHEU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DAR A VIDA POR TI E POR MIM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PELA VIA DOLOROSA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MEU JESUS SOFREU ASSIM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357578"/>
          </a:xfrm>
        </p:spPr>
        <p:txBody>
          <a:bodyPr>
            <a:normAutofit fontScale="90000"/>
          </a:bodyPr>
          <a:lstStyle/>
          <a:p>
            <a:r>
              <a:rPr lang="pt-BR" sz="4000" dirty="0" smtClean="0">
                <a:latin typeface="Arial Black" pitchFamily="34" charset="0"/>
              </a:rPr>
              <a:t>ELE ESTAVA TÃO FERIDO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SANGRAVA SEM PARAR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COROADO COM ESPINHOS ELE FOI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EM DOR PODIA VER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HOMEM CONDENADO A MORRER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4572032"/>
          </a:xfrm>
        </p:spPr>
        <p:txBody>
          <a:bodyPr>
            <a:normAutofit/>
          </a:bodyPr>
          <a:lstStyle/>
          <a:p>
            <a:r>
              <a:rPr lang="pt-BR" sz="3600" dirty="0" smtClean="0">
                <a:latin typeface="Arial Black" pitchFamily="34" charset="0"/>
              </a:rPr>
              <a:t>PELA VIA DOLOROSA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QUE É A ESTRADA DO HORROR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QUAL OVELHA VEIO CRISTO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REI E SENHOR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ELE FOI QUEM ESCOLHEU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DAR A VIDA POR TI E POR MIM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PELA VIA DOLOROSA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MEU JESUS SOFREU </a:t>
            </a:r>
            <a:r>
              <a:rPr lang="pt-BR" sz="3600" dirty="0" smtClean="0">
                <a:latin typeface="Arial Black" pitchFamily="34" charset="0"/>
              </a:rPr>
              <a:t>ASSIM</a:t>
            </a:r>
            <a:endParaRPr lang="pt-BR" sz="36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214290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dirty="0" smtClean="0">
                <a:latin typeface="Arial Black" pitchFamily="34" charset="0"/>
              </a:rPr>
              <a:t>JESUS SE ENTREGOU</a:t>
            </a:r>
          </a:p>
          <a:p>
            <a:pPr algn="ctr"/>
            <a:r>
              <a:rPr lang="pt-BR" sz="3600" dirty="0" smtClean="0">
                <a:latin typeface="Arial Black" pitchFamily="34" charset="0"/>
              </a:rPr>
              <a:t>MOSTROU O SEU AMOR</a:t>
            </a:r>
          </a:p>
          <a:p>
            <a:pPr algn="ctr"/>
            <a:r>
              <a:rPr lang="pt-BR" sz="3600" dirty="0" smtClean="0">
                <a:latin typeface="Arial Black" pitchFamily="34" charset="0"/>
              </a:rPr>
              <a:t>MORREU NUMA CRUZ EM JERUSALÉM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142852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dirty="0" smtClean="0">
                <a:latin typeface="Arial Black" pitchFamily="34" charset="0"/>
              </a:rPr>
              <a:t>PELA VIA DOLOROSA</a:t>
            </a:r>
          </a:p>
          <a:p>
            <a:pPr algn="ctr"/>
            <a:r>
              <a:rPr lang="pt-BR" sz="3600" dirty="0" smtClean="0">
                <a:latin typeface="Arial Black" pitchFamily="34" charset="0"/>
              </a:rPr>
              <a:t>QUE É A ESTRADA DO HORROR</a:t>
            </a:r>
          </a:p>
          <a:p>
            <a:pPr algn="ctr"/>
            <a:r>
              <a:rPr lang="pt-BR" sz="3600" dirty="0" smtClean="0">
                <a:latin typeface="Arial Black" pitchFamily="34" charset="0"/>
              </a:rPr>
              <a:t>QUAL OVELHA VEIO CRISTO</a:t>
            </a:r>
          </a:p>
          <a:p>
            <a:pPr algn="ctr"/>
            <a:r>
              <a:rPr lang="pt-BR" sz="3600" dirty="0" smtClean="0">
                <a:latin typeface="Arial Black" pitchFamily="34" charset="0"/>
              </a:rPr>
              <a:t>REI E SENHOR</a:t>
            </a:r>
          </a:p>
          <a:p>
            <a:pPr algn="ctr"/>
            <a:r>
              <a:rPr lang="pt-BR" sz="3600" dirty="0" smtClean="0">
                <a:latin typeface="Arial Black" pitchFamily="34" charset="0"/>
              </a:rPr>
              <a:t>ELE FOI QUEM ESCOLHEU</a:t>
            </a:r>
          </a:p>
          <a:p>
            <a:pPr algn="ctr"/>
            <a:r>
              <a:rPr lang="pt-BR" sz="3600" dirty="0" smtClean="0">
                <a:latin typeface="Arial Black" pitchFamily="34" charset="0"/>
              </a:rPr>
              <a:t>DAR A VIDA POR TI E POR MIM</a:t>
            </a:r>
          </a:p>
          <a:p>
            <a:pPr algn="ctr"/>
            <a:r>
              <a:rPr lang="pt-BR" sz="3600" dirty="0" smtClean="0">
                <a:latin typeface="Arial Black" pitchFamily="34" charset="0"/>
              </a:rPr>
              <a:t>PELA VIA DOLOROSA MEU JESUS</a:t>
            </a:r>
          </a:p>
          <a:p>
            <a:pPr algn="ctr"/>
            <a:r>
              <a:rPr lang="pt-BR" sz="3600" dirty="0" smtClean="0">
                <a:latin typeface="Arial Black" pitchFamily="34" charset="0"/>
              </a:rPr>
              <a:t>MORREU POR </a:t>
            </a:r>
            <a:r>
              <a:rPr lang="pt-BR" sz="3600" dirty="0" smtClean="0">
                <a:latin typeface="Arial Black" pitchFamily="34" charset="0"/>
              </a:rPr>
              <a:t>MIM</a:t>
            </a:r>
            <a:endParaRPr lang="pt-BR" sz="3600" dirty="0" smtClean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65</Words>
  <Application>Microsoft Office PowerPoint</Application>
  <PresentationFormat>Apresentação na tela (4:3)</PresentationFormat>
  <Paragraphs>16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PELA VIA DOLOROSA EM JERUSALÉM CHEGOU CERTO HOMEM CARREGANDO UMA CRUZ MULTIDÕES QUERIAM VER O HOMEM CONDENADO A MORRER</vt:lpstr>
      <vt:lpstr>ELE ESTAVA TÃO FERIDO E SANGRAVA SEM PARAR COROADO COM ESPINHOS ELE FOI E EM DOR PODIA VER O HOMEM CONDENADO A MORRER</vt:lpstr>
      <vt:lpstr>PELA VIA DOLOROSA QUE É A ESTRADA DO HORROR QUAL OVELHA VEIO CRISTO REI E SENHOR ELE FOI QUEM ESCOLHEU DAR A VIDA POR TI E POR MIM PELA VIA DOLOROSA MEU JESUS SOFREU ASSIM</vt:lpstr>
      <vt:lpstr>ELE ESTAVA TÃO FERIDO E SANGRAVA SEM PARAR COROADO COM ESPINHOS ELE FOI E EM DOR PODIA VER O HOMEM CONDENADO A MORRER</vt:lpstr>
      <vt:lpstr>PELA VIA DOLOROSA QUE É A ESTRADA DO HORROR QUAL OVELHA VEIO CRISTO REI E SENHOR ELE FOI QUEM ESCOLHEU DAR A VIDA POR TI E POR MIM PELA VIA DOLOROSA MEU JESUS SOFREU ASSIM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DEIXEI O MEU LAR E MEU PAI DEIXEI MINHA GLÓRIA, POR TI</dc:title>
  <dc:creator>Vídeos</dc:creator>
  <cp:lastModifiedBy>Projetor</cp:lastModifiedBy>
  <cp:revision>24</cp:revision>
  <dcterms:created xsi:type="dcterms:W3CDTF">2010-06-05T21:17:05Z</dcterms:created>
  <dcterms:modified xsi:type="dcterms:W3CDTF">2021-02-11T20:56:29Z</dcterms:modified>
</cp:coreProperties>
</file>