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3194E-E1A3-4E93-A606-571621C2543C}" type="datetimeFigureOut">
              <a:rPr lang="pt-BR" smtClean="0"/>
              <a:pPr/>
              <a:t>24/06/2016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1C084-DC0C-4239-8CA6-5D5179C14DA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214974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</a:rPr>
              <a:t>VIEMOS </a:t>
            </a:r>
            <a:r>
              <a:rPr lang="pt-BR" sz="3600" dirty="0">
                <a:latin typeface="Arial Black" pitchFamily="34" charset="0"/>
              </a:rPr>
              <a:t>ANTE A TI PARA ADORAR-TE 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VIEMOS ANTE A TI PARA EXALTAR-TE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MEU CORAÇÃO ESTÁ RENDIDO A TI 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LEVANTAMOS NOSSAS MÃOS </a:t>
            </a: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AO </a:t>
            </a:r>
            <a:r>
              <a:rPr lang="pt-BR" sz="3600" dirty="0">
                <a:latin typeface="Arial Black" pitchFamily="34" charset="0"/>
              </a:rPr>
              <a:t>TEU NOME</a:t>
            </a:r>
            <a:r>
              <a:rPr lang="pt-BR" sz="3600" dirty="0"/>
              <a:t/>
            </a:r>
            <a:br>
              <a:rPr lang="pt-BR" sz="3600" dirty="0"/>
            </a:b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357982"/>
          </a:xfrm>
        </p:spPr>
        <p:txBody>
          <a:bodyPr>
            <a:normAutofit/>
          </a:bodyPr>
          <a:lstStyle/>
          <a:p>
            <a:r>
              <a:rPr lang="pt-BR" sz="3600" dirty="0">
                <a:latin typeface="Arial Black" pitchFamily="34" charset="0"/>
              </a:rPr>
              <a:t>A IGREJA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>
                <a:latin typeface="Arial Black" pitchFamily="34" charset="0"/>
              </a:rPr>
              <a:t>QUE </a:t>
            </a:r>
            <a:r>
              <a:rPr lang="pt-BR" sz="3600" smtClean="0">
                <a:latin typeface="Arial Black" pitchFamily="34" charset="0"/>
              </a:rPr>
              <a:t>DIZ QUE TE </a:t>
            </a:r>
            <a:r>
              <a:rPr lang="pt-BR" sz="3600" dirty="0">
                <a:latin typeface="Arial Black" pitchFamily="34" charset="0"/>
              </a:rPr>
              <a:t>AMA</a:t>
            </a:r>
            <a:r>
              <a:rPr lang="pt-BR" sz="3600">
                <a:latin typeface="Arial Black" pitchFamily="34" charset="0"/>
              </a:rPr>
              <a:t/>
            </a:r>
            <a:br>
              <a:rPr lang="pt-BR" sz="3600">
                <a:latin typeface="Arial Black" pitchFamily="34" charset="0"/>
              </a:rPr>
            </a:br>
            <a:r>
              <a:rPr lang="pt-BR" sz="3600" smtClean="0">
                <a:latin typeface="Arial Black" pitchFamily="34" charset="0"/>
              </a:rPr>
              <a:t>SE </a:t>
            </a:r>
            <a:r>
              <a:rPr lang="pt-BR" sz="3600" dirty="0">
                <a:latin typeface="Arial Black" pitchFamily="34" charset="0"/>
              </a:rPr>
              <a:t>UNE E SE MOVE COM O SENHOR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COM TEU SANGUE </a:t>
            </a: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PRECIOSO </a:t>
            </a:r>
            <a:r>
              <a:rPr lang="pt-BR" sz="3600" dirty="0">
                <a:latin typeface="Arial Black" pitchFamily="34" charset="0"/>
              </a:rPr>
              <a:t>A COMPRASTE 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PARA A GLÓRIA DO TEU NOME 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 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ALELUIA, ALELUIA</a:t>
            </a:r>
            <a:br>
              <a:rPr lang="pt-BR" sz="3600" dirty="0">
                <a:latin typeface="Arial Black" pitchFamily="34" charset="0"/>
              </a:rPr>
            </a:br>
            <a:r>
              <a:rPr lang="pt-BR" sz="3600" dirty="0">
                <a:latin typeface="Arial Black" pitchFamily="34" charset="0"/>
              </a:rPr>
              <a:t>JESUS TU ÉS O ÚNICO SENHOR</a:t>
            </a:r>
            <a:br>
              <a:rPr lang="pt-BR" sz="3600" dirty="0">
                <a:latin typeface="Arial Black" pitchFamily="34" charset="0"/>
              </a:rPr>
            </a:b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VIEMOS ANTE A TI PARA ADORAR-TE  VIEMOS ANTE A TI PARA EXALTAR-TE MEU CORAÇÃO ESTÁ RENDIDO A TI  LEVANTAMOS NOSSAS MÃOS  AO TEU NOME </vt:lpstr>
      <vt:lpstr>A IGREJA QUE DIZ QUE TE AMA SE UNE E SE MOVE COM O SENHOR COM TEU SANGUE  PRECIOSO A COMPRASTE  PARA A GLÓRIA DO TEU NOME    ALELUIA, ALELUIA JESUS TU ÉS O ÚNICO SENHOR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VIEMOS ANTE A TI    VIEMOS ANTE A TI PARA ADORAR-TE  VIEMOS ANTE A TI PARA EXALTAR-TE MEU CORAÇÃO ESTÁ RENDIDO A TI  LEVANTAMOS NOSSAS MÃOS  AO TEU NOME </dc:title>
  <dc:creator>Usuario</dc:creator>
  <cp:lastModifiedBy>User</cp:lastModifiedBy>
  <cp:revision>4</cp:revision>
  <dcterms:created xsi:type="dcterms:W3CDTF">2016-05-08T00:43:39Z</dcterms:created>
  <dcterms:modified xsi:type="dcterms:W3CDTF">2016-06-24T20:18:49Z</dcterms:modified>
</cp:coreProperties>
</file>