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2" r:id="rId7"/>
    <p:sldId id="260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14E0-4DD0-4393-83EA-E1076B39980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CE7A-54AF-45D7-9040-B0B992ED1B1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14E0-4DD0-4393-83EA-E1076B39980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CE7A-54AF-45D7-9040-B0B992ED1B1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14E0-4DD0-4393-83EA-E1076B39980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CE7A-54AF-45D7-9040-B0B992ED1B1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14E0-4DD0-4393-83EA-E1076B39980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CE7A-54AF-45D7-9040-B0B992ED1B1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14E0-4DD0-4393-83EA-E1076B39980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CE7A-54AF-45D7-9040-B0B992ED1B1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14E0-4DD0-4393-83EA-E1076B39980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CE7A-54AF-45D7-9040-B0B992ED1B1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14E0-4DD0-4393-83EA-E1076B39980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CE7A-54AF-45D7-9040-B0B992ED1B1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14E0-4DD0-4393-83EA-E1076B39980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CE7A-54AF-45D7-9040-B0B992ED1B1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14E0-4DD0-4393-83EA-E1076B39980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CE7A-54AF-45D7-9040-B0B992ED1B1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14E0-4DD0-4393-83EA-E1076B39980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CE7A-54AF-45D7-9040-B0B992ED1B1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14E0-4DD0-4393-83EA-E1076B39980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CE7A-54AF-45D7-9040-B0B992ED1B1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814E0-4DD0-4393-83EA-E1076B39980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CCE7A-54AF-45D7-9040-B0B992ED1B1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07170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LUZ DO MUNDO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VIESTE À TERRA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PRA QUE EU PUDESSE TE VER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07170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TUA BELEZA ME LEVA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 ADORAR-TE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QUERO CONTIGO VIVER</a:t>
            </a:r>
            <a:endParaRPr lang="pt-BR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582590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VIM PARA ADORAR-TE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VIM PARA PROSTRAR-ME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VIM PARA DIZER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 ÉS MEU DEUS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14314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ÉS TOTALMENTE AMÁVEL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TOTALMENTE DIGNO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TÃO MARAVILHOSO PARA MIM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07170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ETERNO REI EXALTADO NAS ALTURAS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GLORIOSO NOS CÉUS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09336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HUMILDE VIESTE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À TERRA QUE CRIASTE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POR AMOR POBRE SE FEZ</a:t>
            </a:r>
            <a:endParaRPr lang="pt-BR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286016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EU NUNCA SABEREI O PREÇO DOS MEUS PECADOS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LÁ NA CRUZ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28</Words>
  <Application>Microsoft Office PowerPoint</Application>
  <PresentationFormat>Apresentação na tela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LUZ DO MUNDO  VIESTE À TERRA PRA QUE EU PUDESSE TE VER</vt:lpstr>
      <vt:lpstr>TUA BELEZA ME LEVA  A ADORAR-TE QUERO CONTIGO VIVER</vt:lpstr>
      <vt:lpstr>VIM PARA ADORAR-TE VIM PARA PROSTRAR-ME VIM PARA DIZER  QUE ÉS MEU DEUS</vt:lpstr>
      <vt:lpstr>ÉS TOTALMENTE AMÁVEL TOTALMENTE DIGNO TÃO MARAVILHOSO PARA MIM</vt:lpstr>
      <vt:lpstr>ETERNO REI EXALTADO NAS ALTURAS GLORIOSO NOS CÉUS</vt:lpstr>
      <vt:lpstr>HUMILDE VIESTE  À TERRA QUE CRIASTE POR AMOR POBRE SE FEZ</vt:lpstr>
      <vt:lpstr>EU NUNCA SABEREI O PREÇO DOS MEUS PECADOS  LÁ NA CRUZ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LUZ DO MUNDO  VIESTE À TERRA PRA QUE EU PUDESSE TE VER</dc:title>
  <dc:creator>Vídeos</dc:creator>
  <cp:lastModifiedBy>Projetor</cp:lastModifiedBy>
  <cp:revision>4</cp:revision>
  <dcterms:created xsi:type="dcterms:W3CDTF">2010-07-10T17:40:21Z</dcterms:created>
  <dcterms:modified xsi:type="dcterms:W3CDTF">2021-02-11T20:58:55Z</dcterms:modified>
</cp:coreProperties>
</file>