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D1653-A80A-400E-AA03-86C5EED5910D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01425-E07C-4305-BA82-5F0DEFCF70A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D1653-A80A-400E-AA03-86C5EED5910D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01425-E07C-4305-BA82-5F0DEFCF70A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D1653-A80A-400E-AA03-86C5EED5910D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01425-E07C-4305-BA82-5F0DEFCF70A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D1653-A80A-400E-AA03-86C5EED5910D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01425-E07C-4305-BA82-5F0DEFCF70A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D1653-A80A-400E-AA03-86C5EED5910D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01425-E07C-4305-BA82-5F0DEFCF70A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D1653-A80A-400E-AA03-86C5EED5910D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01425-E07C-4305-BA82-5F0DEFCF70A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D1653-A80A-400E-AA03-86C5EED5910D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01425-E07C-4305-BA82-5F0DEFCF70A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D1653-A80A-400E-AA03-86C5EED5910D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01425-E07C-4305-BA82-5F0DEFCF70A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D1653-A80A-400E-AA03-86C5EED5910D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01425-E07C-4305-BA82-5F0DEFCF70A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D1653-A80A-400E-AA03-86C5EED5910D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01425-E07C-4305-BA82-5F0DEFCF70A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D1653-A80A-400E-AA03-86C5EED5910D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01425-E07C-4305-BA82-5F0DEFCF70A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CD1653-A80A-400E-AA03-86C5EED5910D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401425-E07C-4305-BA82-5F0DEFCF70A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3368978"/>
          </a:xfrm>
        </p:spPr>
        <p:txBody>
          <a:bodyPr>
            <a:normAutofit fontScale="90000"/>
          </a:bodyPr>
          <a:lstStyle/>
          <a:p>
            <a:r>
              <a:rPr lang="pt-BR" b="1" dirty="0" smtClean="0">
                <a:latin typeface="Arial Black" pitchFamily="34" charset="0"/>
              </a:rPr>
              <a:t>VINDE ADOREMOS</a:t>
            </a:r>
            <a:r>
              <a:rPr lang="pt-BR" dirty="0">
                <a:latin typeface="Arial Black" pitchFamily="34" charset="0"/>
              </a:rPr>
              <a:t/>
            </a:r>
            <a:br>
              <a:rPr lang="pt-BR" dirty="0">
                <a:latin typeface="Arial Black" pitchFamily="34" charset="0"/>
              </a:rPr>
            </a:br>
            <a:r>
              <a:rPr lang="pt-BR" b="1" dirty="0">
                <a:latin typeface="Arial Black" pitchFamily="34" charset="0"/>
              </a:rPr>
              <a:t>DEMOS GLÓRIA AO CORDEIRO</a:t>
            </a:r>
            <a:r>
              <a:rPr lang="pt-BR" dirty="0">
                <a:latin typeface="Arial Black" pitchFamily="34" charset="0"/>
              </a:rPr>
              <a:t/>
            </a:r>
            <a:br>
              <a:rPr lang="pt-BR" dirty="0">
                <a:latin typeface="Arial Black" pitchFamily="34" charset="0"/>
              </a:rPr>
            </a:br>
            <a:r>
              <a:rPr lang="pt-BR" b="1" dirty="0">
                <a:latin typeface="Arial Black" pitchFamily="34" charset="0"/>
              </a:rPr>
              <a:t>A </a:t>
            </a:r>
            <a:r>
              <a:rPr lang="pt-BR" b="1" dirty="0" smtClean="0">
                <a:latin typeface="Arial Black" pitchFamily="34" charset="0"/>
              </a:rPr>
              <a:t>JESUS </a:t>
            </a:r>
            <a:r>
              <a:rPr lang="pt-BR" b="1" dirty="0">
                <a:latin typeface="Arial Black" pitchFamily="34" charset="0"/>
              </a:rPr>
              <a:t>SALVADOR</a:t>
            </a:r>
            <a:r>
              <a:rPr lang="pt-BR" dirty="0">
                <a:latin typeface="Arial Black" pitchFamily="34" charset="0"/>
              </a:rPr>
              <a:t/>
            </a:r>
            <a:br>
              <a:rPr lang="pt-BR" dirty="0">
                <a:latin typeface="Arial Black" pitchFamily="34" charset="0"/>
              </a:rPr>
            </a:br>
            <a:r>
              <a:rPr lang="pt-BR" b="1" dirty="0">
                <a:latin typeface="Arial Black" pitchFamily="34" charset="0"/>
              </a:rPr>
              <a:t>RESSURRETO </a:t>
            </a:r>
            <a:r>
              <a:rPr lang="pt-BR" b="1" dirty="0" smtClean="0">
                <a:latin typeface="Arial Black" pitchFamily="34" charset="0"/>
              </a:rPr>
              <a:t>SENHOR </a:t>
            </a:r>
            <a:r>
              <a:rPr lang="pt-BR" b="1" dirty="0" smtClean="0">
                <a:latin typeface="Arial Black" pitchFamily="34" charset="0"/>
              </a:rPr>
              <a:t>EXALTEMOS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3286148"/>
          </a:xfrm>
        </p:spPr>
        <p:txBody>
          <a:bodyPr>
            <a:normAutofit/>
          </a:bodyPr>
          <a:lstStyle/>
          <a:p>
            <a:r>
              <a:rPr lang="pt-BR" b="1" dirty="0" smtClean="0">
                <a:latin typeface="Arial Black" pitchFamily="34" charset="0"/>
              </a:rPr>
              <a:t> </a:t>
            </a:r>
            <a:r>
              <a:rPr lang="pt-BR" sz="4000" b="1" dirty="0" smtClean="0">
                <a:latin typeface="Arial Black" pitchFamily="34" charset="0"/>
              </a:rPr>
              <a:t>ALELUIA</a:t>
            </a:r>
            <a:r>
              <a:rPr lang="pt-BR" sz="4000" b="1" dirty="0" smtClean="0">
                <a:latin typeface="Arial Black" pitchFamily="34" charset="0"/>
              </a:rPr>
              <a:t/>
            </a:r>
            <a:br>
              <a:rPr lang="pt-BR" sz="4000" b="1" dirty="0" smtClean="0">
                <a:latin typeface="Arial Black" pitchFamily="34" charset="0"/>
              </a:rPr>
            </a:br>
            <a:r>
              <a:rPr lang="pt-BR" sz="4000" b="1" dirty="0" smtClean="0">
                <a:latin typeface="Arial Black" pitchFamily="34" charset="0"/>
              </a:rPr>
              <a:t>ELE </a:t>
            </a:r>
            <a:r>
              <a:rPr lang="pt-BR" sz="4000" b="1" dirty="0">
                <a:latin typeface="Arial Black" pitchFamily="34" charset="0"/>
              </a:rPr>
              <a:t>É </a:t>
            </a:r>
            <a:r>
              <a:rPr lang="pt-BR" sz="4000" b="1" dirty="0" smtClean="0">
                <a:latin typeface="Arial Black" pitchFamily="34" charset="0"/>
              </a:rPr>
              <a:t>DIGNO </a:t>
            </a:r>
            <a:r>
              <a:rPr lang="pt-BR" sz="4000" b="1" dirty="0">
                <a:latin typeface="Arial Black" pitchFamily="34" charset="0"/>
              </a:rPr>
              <a:t>ELE É SANTO</a:t>
            </a:r>
            <a:r>
              <a:rPr lang="pt-BR" sz="4000" dirty="0">
                <a:latin typeface="Arial Black" pitchFamily="34" charset="0"/>
              </a:rPr>
              <a:t/>
            </a:r>
            <a:br>
              <a:rPr lang="pt-BR" sz="4000" dirty="0">
                <a:latin typeface="Arial Black" pitchFamily="34" charset="0"/>
              </a:rPr>
            </a:br>
            <a:r>
              <a:rPr lang="pt-BR" sz="4000" b="1" dirty="0">
                <a:latin typeface="Arial Black" pitchFamily="34" charset="0"/>
              </a:rPr>
              <a:t>SOBERANO E FIEL </a:t>
            </a:r>
            <a:r>
              <a:rPr lang="pt-BR" sz="4000" dirty="0">
                <a:latin typeface="Arial Black" pitchFamily="34" charset="0"/>
              </a:rPr>
              <a:t/>
            </a:r>
            <a:br>
              <a:rPr lang="pt-BR" sz="4000" dirty="0">
                <a:latin typeface="Arial Black" pitchFamily="34" charset="0"/>
              </a:rPr>
            </a:br>
            <a:r>
              <a:rPr lang="pt-BR" sz="4000" b="1" dirty="0" smtClean="0">
                <a:latin typeface="Arial Black" pitchFamily="34" charset="0"/>
              </a:rPr>
              <a:t>SEMPITERNO </a:t>
            </a:r>
            <a:r>
              <a:rPr lang="pt-BR" sz="4000" b="1" dirty="0">
                <a:latin typeface="Arial Black" pitchFamily="34" charset="0"/>
              </a:rPr>
              <a:t>E IMORTAL </a:t>
            </a:r>
            <a:r>
              <a:rPr lang="pt-BR" sz="4000" dirty="0">
                <a:latin typeface="Arial Black" pitchFamily="34" charset="0"/>
              </a:rPr>
              <a:t/>
            </a:r>
            <a:br>
              <a:rPr lang="pt-BR" sz="4000" dirty="0">
                <a:latin typeface="Arial Black" pitchFamily="34" charset="0"/>
              </a:rPr>
            </a:br>
            <a:r>
              <a:rPr lang="pt-BR" sz="4000" b="1" dirty="0" smtClean="0">
                <a:latin typeface="Arial Black" pitchFamily="34" charset="0"/>
              </a:rPr>
              <a:t>VERDADEIRO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2214578"/>
          </a:xfrm>
        </p:spPr>
        <p:txBody>
          <a:bodyPr>
            <a:normAutofit/>
          </a:bodyPr>
          <a:lstStyle/>
          <a:p>
            <a:r>
              <a:rPr lang="pt-BR" sz="4000" b="1" dirty="0" smtClean="0">
                <a:latin typeface="Arial Black" pitchFamily="34" charset="0"/>
              </a:rPr>
              <a:t>BENDITO </a:t>
            </a:r>
            <a:r>
              <a:rPr lang="pt-BR" sz="4000" b="1" dirty="0">
                <a:latin typeface="Arial Black" pitchFamily="34" charset="0"/>
              </a:rPr>
              <a:t>SEJA O SEU NOME </a:t>
            </a:r>
            <a:r>
              <a:rPr lang="pt-BR" sz="4000" dirty="0">
                <a:latin typeface="Arial Black" pitchFamily="34" charset="0"/>
              </a:rPr>
              <a:t/>
            </a:r>
            <a:br>
              <a:rPr lang="pt-BR" sz="4000" dirty="0">
                <a:latin typeface="Arial Black" pitchFamily="34" charset="0"/>
              </a:rPr>
            </a:br>
            <a:r>
              <a:rPr lang="pt-BR" sz="4000" b="1" dirty="0">
                <a:latin typeface="Arial Black" pitchFamily="34" charset="0"/>
              </a:rPr>
              <a:t>NOME QUE É SOBRE </a:t>
            </a:r>
            <a:r>
              <a:rPr lang="pt-BR" sz="4000" b="1" dirty="0" smtClean="0">
                <a:latin typeface="Arial Black" pitchFamily="34" charset="0"/>
              </a:rPr>
              <a:t/>
            </a:r>
            <a:br>
              <a:rPr lang="pt-BR" sz="4000" b="1" dirty="0" smtClean="0">
                <a:latin typeface="Arial Black" pitchFamily="34" charset="0"/>
              </a:rPr>
            </a:br>
            <a:r>
              <a:rPr lang="pt-BR" sz="4000" b="1" dirty="0" smtClean="0">
                <a:latin typeface="Arial Black" pitchFamily="34" charset="0"/>
              </a:rPr>
              <a:t>TODO NOME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3357586"/>
          </a:xfrm>
        </p:spPr>
        <p:txBody>
          <a:bodyPr>
            <a:normAutofit/>
          </a:bodyPr>
          <a:lstStyle/>
          <a:p>
            <a:r>
              <a:rPr lang="pt-BR" sz="4000" b="1" dirty="0" smtClean="0">
                <a:latin typeface="Arial Black" pitchFamily="34" charset="0"/>
              </a:rPr>
              <a:t> SEJA A CRISTO O LOUVOR TODA HONRA E PODER </a:t>
            </a:r>
            <a:r>
              <a:rPr lang="pt-BR" sz="4000" dirty="0" smtClean="0">
                <a:latin typeface="Arial Black" pitchFamily="34" charset="0"/>
              </a:rPr>
              <a:t/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b="1" dirty="0" smtClean="0">
                <a:latin typeface="Arial Black" pitchFamily="34" charset="0"/>
              </a:rPr>
              <a:t>PELOS SÉCULOS </a:t>
            </a:r>
            <a:br>
              <a:rPr lang="pt-BR" sz="4000" b="1" dirty="0" smtClean="0">
                <a:latin typeface="Arial Black" pitchFamily="34" charset="0"/>
              </a:rPr>
            </a:br>
            <a:r>
              <a:rPr lang="pt-BR" sz="4000" b="1" dirty="0" smtClean="0">
                <a:latin typeface="Arial Black" pitchFamily="34" charset="0"/>
              </a:rPr>
              <a:t>DOS SÉCULOS </a:t>
            </a:r>
            <a:br>
              <a:rPr lang="pt-BR" sz="4000" b="1" dirty="0" smtClean="0">
                <a:latin typeface="Arial Black" pitchFamily="34" charset="0"/>
              </a:rPr>
            </a:br>
            <a:r>
              <a:rPr lang="pt-BR" sz="4000" b="1" dirty="0" smtClean="0">
                <a:latin typeface="Arial Black" pitchFamily="34" charset="0"/>
              </a:rPr>
              <a:t>SEM FIM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</TotalTime>
  <Words>19</Words>
  <Application>Microsoft Office PowerPoint</Application>
  <PresentationFormat>Apresentação na tela (4:3)</PresentationFormat>
  <Paragraphs>4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5" baseType="lpstr">
      <vt:lpstr>Tema do Office</vt:lpstr>
      <vt:lpstr>VINDE ADOREMOS DEMOS GLÓRIA AO CORDEIRO A JESUS SALVADOR RESSURRETO SENHOR EXALTEMOS</vt:lpstr>
      <vt:lpstr> ALELUIA ELE É DIGNO ELE É SANTO SOBERANO E FIEL  SEMPITERNO E IMORTAL  VERDADEIRO</vt:lpstr>
      <vt:lpstr>BENDITO SEJA O SEU NOME  NOME QUE É SOBRE  TODO NOME</vt:lpstr>
      <vt:lpstr> SEJA A CRISTO O LOUVOR TODA HONRA E PODER  PELOS SÉCULOS  DOS SÉCULOS  SEM FIM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VINDE ADOREMOS DEMOS GLÓRIA AO CORDEIRO A JESUS SALVADOR RESSURRETO SENHOR EXALTEMOS</dc:title>
  <dc:creator>Vídeos</dc:creator>
  <cp:lastModifiedBy>Projetor</cp:lastModifiedBy>
  <cp:revision>16</cp:revision>
  <dcterms:created xsi:type="dcterms:W3CDTF">2010-08-01T21:01:49Z</dcterms:created>
  <dcterms:modified xsi:type="dcterms:W3CDTF">2021-02-11T21:02:31Z</dcterms:modified>
</cp:coreProperties>
</file>