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00DE-F601-4E10-B667-B87DCCE9CF16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8FC9-4C27-4120-93F2-9BF5D8B9A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265231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VINDE CANTEMOS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SENHOR COM JÚBILO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EXALTEMOS O ROCHEDO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DA NOSSA SALVAÇÃO</a:t>
            </a: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3286148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SAIAMOS AO SEU ENCONTRO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AÇÕES DE GRAÇA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VITORIEMO-LO COM SALMOS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PORQUE O SENHOR É O DEUS SUPREMO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44928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É O GRANDE 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ACIMA DE TODOS OS DEUSES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VINDE CANTEMOS AO SENHOR COM JÚBILO EXALTEMOS O ROCHEDO DA NOSSA SALVAÇÃO</vt:lpstr>
      <vt:lpstr>SAIAMOS AO SEU ENCONTRO COM AÇÕES DE GRAÇA VITORIEMO-LO COM SALMOS PORQUE O SENHOR É O DEUS SUPREMO</vt:lpstr>
      <vt:lpstr>É O GRANDE REI ACIMA DE TODOS OS DEUSES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Vinde, cantemos ao Senhor com júbilo. Exaltemos o rochedo da nossa salvação</dc:title>
  <dc:creator>Vídeos</dc:creator>
  <cp:lastModifiedBy>Projetor</cp:lastModifiedBy>
  <cp:revision>2</cp:revision>
  <dcterms:created xsi:type="dcterms:W3CDTF">2010-10-02T21:05:33Z</dcterms:created>
  <dcterms:modified xsi:type="dcterms:W3CDTF">2021-02-11T21:07:27Z</dcterms:modified>
</cp:coreProperties>
</file>