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6F3ED-CD6E-446D-A7E6-9551D0BCC321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2852"/>
            <a:ext cx="9144000" cy="2693591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VINDE E CANTEMOS AO SENHOR COM JÚBILO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CELEBREMOS O ROCHEDO DA NOSSA SALVAÇÃO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429024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SAIAMOS AO SEU ENCONTRO COM AÇÕES DE GRAÇAS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VITORIEMO-LO COM SALMOS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PORQUE O SENHOR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É O DEUS SUPREMO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71464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É O GRANDE REI ACIMA DE TODOS OS DEUSES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É O GRANDE REI ACIMA DE TODOS OS DEUSES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643206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GLÓRIA A </a:t>
            </a:r>
            <a:r>
              <a:rPr lang="pt-BR" dirty="0" smtClean="0">
                <a:latin typeface="Arial Black" pitchFamily="34" charset="0"/>
              </a:rPr>
              <a:t>DEUS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GLÓRIA A DEUS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AO SENHOR JESUS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DE QUEM AS BENÇÃOS VEM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27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VINDE E CANTEMOS AO SENHOR COM JÚBILO CELEBREMOS O ROCHEDO DA NOSSA SALVAÇÃO</vt:lpstr>
      <vt:lpstr>SAIAMOS AO SEU ENCONTRO COM AÇÕES DE GRAÇAS VITORIEMO-LO COM SALMOS PORQUE O SENHOR  É O DEUS SUPREMO</vt:lpstr>
      <vt:lpstr>É O GRANDE REI ACIMA DE TODOS OS DEUSES É O GRANDE REI ACIMA DE TODOS OS DEUSES</vt:lpstr>
      <vt:lpstr>GLÓRIA A DEUS GLÓRIA A DEUS E AO SENHOR JESUS  DE QUEM AS BENÇÃOS VEM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NÃO DEIXE O MEU AMOR  SE ESFRIAR ACENDE O FOGO EM MIM NEN A VISÃO MORRER  CLAMANDO ESTOU  ACENDE O FOGO EM MIM</dc:title>
  <dc:creator>Vídeos</dc:creator>
  <cp:lastModifiedBy>Projetor</cp:lastModifiedBy>
  <cp:revision>10</cp:revision>
  <dcterms:created xsi:type="dcterms:W3CDTF">2009-11-22T19:46:38Z</dcterms:created>
  <dcterms:modified xsi:type="dcterms:W3CDTF">2021-02-11T21:03:50Z</dcterms:modified>
</cp:coreProperties>
</file>